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ம்மை என் முழுஇருதத்தோடும் துதிப்பேன்; தேவர்களுக்கு முன்பாக உம்மைக் கீர்த்தனம்பண்ணுவ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மது பரிசுத்த ஆலயத்திற்கு நேராக நான் பணிந்து உமது கிருபையினிமித்தமும் உமது உண்மையினிமித்தமும் உமது நாமத்தைத் துதிப்பேன்; உமது சகல பிரஸ்தாபத்தைப் பார்க்கிலும் உமது வார்த்தையை நீர் மகிமைப்படுத்தியிருக்கிறீ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 தைரியப்படுத்தினீர்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ன் கூப்பிட்ட நாளிலே எனக்கு மறுஉத்தரவு அருளினீர்; என் ஆத்துமாவிலே பலன்தந்து என்னைத் தைரியப்படுத்தினீர்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ாவே, பூமியின் ராஜாக்களெல்லாரும் உமது வாயின் வார்த்தைகளைக் கேட்கும்போது உம்மைத் துதிப்ப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ின் மகிமை பெரிதாயிருப்பதினால், அவர்கள் கர்த்தரின் வழிகளைப் பாடு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் உயர்ந்தவராயிருந்தும், தாழ்மையுள்ளவனை நோக்கிப் பார்க்கிறார்; மேட்டிமையானவனையோ தூரத்திலிருந்து அறி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துன்பத்தின் நடுவில் நடந்தாலும் நீர் என்னை உயிர்ப்பிப்பீர்; என் சத்துருக்களின் கோபத்துக்கு விரோதமாக உமது கையை நீட்டுவீர்; உமது வலதுகரம் என்னை இரட்சி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எனக்காக யாவையும் செய்து முடிப்பார்; கர்த்தாவே, உமது கிருபை என்றுமுள்ளது; உமது கரத்தின் கிரியைகளை நெகிழவிடாதிருப்பீர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నేను నా పూర్ణహృదయముతో నీకు కృతజ్ఞతాస్తుతులు చెల్లించుచున్నాను దేవతల యెదుట నిన్ను కీర్త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 పరిశుద్ధాలయముతట్టు నేను నమస్కారము చేయు చున్నాను నీ నామమంతటికంటె నీవిచ్చిన వాక్యమును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ొప్పచేసియున్నావు. నీ కృపాసత్యములనుబట్టి నీ నామమునకు కృతజ్ఞతా స్తుతులు నేను చెల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ు మొఱ్ఱపెట్టిన దినమున నీవు నాకు ఉత్తరమిచ్చితివి. నా ప్రాణములో త్రాణ పుట్టించి నన్ను ధైర్య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, భూరాజులందరు నీవు సెలవిచ్చిన మాటలు విని నీకు కృతజ్ఞతాస్తుతులు చెల్లిం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మహా ప్రభావముగలవాడని వారు యెహోవా మార్గములనుగూర్చి గానము చేసె 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హోవా మహోన్నతుడైనను ఆయన దీనులను లక్ష్యపెట్టును ఆయన దూరమునుండి గర్విష్ఠులను బాగుగా ఎర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ఆపదలలో చిక్కుబడి యున్నను నీవు నన్ను బ్రదికించెదవు నా శత్రువుల కోపమునుండి నన్ను రక్షించుటక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ీవు నీచేయి చాపెదవు నీ కుడిచేయి నన్ను రక్ష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 నా పక్షమున కార్యము సఫలముచేయును. యెహోవా, నీ కృప నిరంతరముండును నీ చేతికార్యముల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డిచిపెట్ట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2026-10-20T07:34:18Z</dcterms:created>
  <dcterms:modified xsi:type="dcterms:W3CDTF">2026-10-20T07:34:18Z</dcterms:modified>
  <dc:title>కీర్తనలు : 138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