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ோடேமாத்திரம் இந்த உடன்படிக்கையையும் இந்த ஆணையையும் உறுதியையும் பண்ணாம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அருவருப்புகளையும், அவர்களிடத்திலிருக்கிற மரமும் கல்லும் வெள்ளியும் பொன்னுமான அவர்களுடைய நரகலான தேவர்களையும் கண்டி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ெய்த பெரிய சோதனைகளையும், பெரிய அடையாளங்களையும், அற்புதங்களையும் கண்ணாரக் கண்ட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ெய்த பெரிய சோதனைகளையும், பெரிய அடையாளங்களையும், அற்புதங்களையும் கண்ணாரக் கண்ட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கர்த்தர் உங்களுக்கு உணரத்தக்க இருதயத்தையும், காணத்தக்க கண்களையும், கேட்கத்தக்க காதுகளையும் இந்நாள்வரைக்கும் கொடுக்க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நீங்கள் செய்வதெல்லாம் உங்களுக்கு வாய்க்கும்படிக்கு, இந்த உடன்படிக்கையின் வார்த்தைகளைக் கைக்கொண்டு, அவைகளின்படி செய்வீ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நீங்கள் செய்வதெல்லாம் உங்களுக்கு வாய்க்கும்படிக்கு, இந்த உடன்படிக்கையின் வார்த்தைகளைக் கைக்கொண்டு, அவைகளின்படி செய்வீ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ாதிகளெல்லாம் கர்த்தர் இந்த தேசத்திற்கு ஏன் இப்படிச் செய்தார்; இந்த மகா கோபம் பற்றியெரிந்ததற்குக் காரணம் என்ன என்று சொல்ல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ாதிகளெல்லாம் கர்த்தர் இந்த தேசத்திற்கு ஏன் இப்படிச் செய்தார்; இந்த மகா கோபம் பற்றியெரிந்ததற்குக் காரணம் என்ன என்று சொல்ல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ங்கள் அறியாமலும் தங்களுக்கு ஒரு பலனும் அளிக்காமலும் இருக்கிற தேவர்களாகிய வேறே தேவர்களைச் சேவித்து, அவைகளைப் பணிந்துகொண்டபடியினாலே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ங்கள் அறியாமலும் தங்களுக்கு ஒரு பலனும் அளிக்காமலும் இருக்கிற தேவர்களாகிய வேறே தேவர்களைச் சேவித்து, அவைகளைப் பணிந்துகொண்டபடியினாலே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இந்தப் புஸ்தகத்தில் எழுதியிருக்கிற சாபங்கள் எல்லாவற்றையும் இந்தத் தேசத்தின்மேல் வரப்பண்ண அதின்மேல் கோபம் மூண்டவராக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ને અને તમાંરા પિતૃઓ ઇબ્રાહિમ, ઇસહાક અને યાકૂબને વચન આપ્યા પ્રમાંણે એ કરારથી યહોવા તમને આ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પ્રજા બનાવે છે અને પોતે તમાંરા દેવ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કરાર અને તેની શરતો દેવ માંત્ર તમાંરી સાથ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જે તેમની સમક્ષ ઉભેલા આપણે સૌની સાથે અને આપણા વંશજો જે આજે અહીં હાજર નથી તેમની સાથે પણ તેઓ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ે મિસરમાં કેવી રીતે રહેતા હતા અને તે છોડીને કેવી રીતે દુશ્મનોના દેશોના શહેરમાં થ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રક્ષાપૂર્વક આપણે યાત્રા કરી, તે બધું તમને યા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તે લોકોના દેશની લાકડાની, પથ્થરની, ચાંદીની તેમ જ સોનાની ધૃણાજનક મૂર્તિઓ જોઈ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હોરેબમાં ઇસ્રાએલી લોકો સાથે જે કરાર કર્યો. તેની ઉપરાંત યહોવાએ મૂસાને તેમની સાથે મોઆબ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 કરવા આજ્ઞા કરી તે કરાર આ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ઇસ્રાએલ પ્રજાના સર્વ લોકોને બોલાવ્યા અને કહ્યું, “તમાંરી નજર આગળ મિસર દેશમાં ફારુનન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અધિકારીઓને તથા સમગ્ર દેશને યહોવાએ જે કર્યુ તે બધું તમે નિહાળ્યું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જોયું કે યહોવાએ ફારુનને તેના તેના અમલદારોને અને સમગ્ર મિસર દેશને શું કર્યુ. યહોવાએ કર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ંકર મરકીઓ ચમત્કારો તથા અદભૂત પરાક્રમો તમે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યહોવાએ આજ સુધી તમને એ સમજવાની બુદ્વિ કે એ જોવાની આંખ કે એ સાંભળવાને કાન આપ્યા 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ચાળીસ વર્ષ સુધી તેમણે તમને રણમાં ચલાવ્યા, તેમ છતાં ન તો તમાંરાં શરીર પરનાં કપડાં ઘસાઈ ગયાં કે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ાંરાં પગરખાં ઘસાઈ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કે તમાંરી પાસે ખોરાક કે દ્રાક્ષારસ અથવા મધ ન હતા છતાં પણ તેમણે તમાંરી જરુરિયાતો પૂરી પાડી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મજણમાં આવે કે તે યહોવા છે તમાંરા દે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જયારે આપણે આ જગ્યાએ આવ્યા ત્યારે હેશ્બોનનો રાજા સીહોન તથા બાશાનનો રાજા ઓગ આપણી સામે લડવા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પણે તેમનો પરાજ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આપણે તેમનો દેશ કબજે કરી લીધો, અને રૂબેન વંશના, ગાદના વંશના તથા મનાશ્શાના અડધા વંશન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ંચી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આ કરારની તમાંમ કલમોનું તમાંરે પાલન કરવાનું છે. જો તમે તેમ કરશો તો તમે જે કોઈ કાર્ય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શો તેમાં સફળ થશ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આજે તમે બધા વંશોના વડાઓ, આગેવાનો, ઇસ્રાએલના લોકો, તમાંરા ન્યાયાધીશો, તથા વહીવટી અધિકારીઓ-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યહોવા દેવના સાન્નિધ્યમાં ઊભ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ખાતરી કરો કે તમાંરામાંથી કોઈ પણ વ્યકિત-પુરુષ, સ્ત્રી, કુટુંબ કે ઇસ્રાએલનું કોઈ કુળ-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દેવ તરફથી ભટકી જઈને બીજી પ્રજાઓના આ દેવોની પૂજા કરવા ન ઇચ્છે. ખાતરી કરો કે તમાંરામાં કોઇ કડ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ઝેરી છોડ જેવું તો નથી 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ળી તમાંરી સાથે તમાંરાં સંતાનો, પત્નીઓ, તમાંરી સાથેના વિદેશીઓ, કઠિયારા તથા પખાલીઓ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તમાંરામાં એવી કોઈ વ્યકિત ના હોવી જોઈએ, જે આજ્ઞાભંગની સજાનાં વચનો સાંભળ્યા છતાં તેને ગંભીરતાથી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ે અને એવું વિચારે કે મન ફાવે તે રીતે ચાલીશ છતાં માંરું કશું અહિત નહિ થાય! કારણ, સૂકા ભેગ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લું પણ બળ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બધા તમાંરા દેવ યહોવા આજે તમાંરી સાથે જે કરાર કરે છે તે સ્વીકારવાને તથા એના ભંગ બદલ થ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માંથે ચઢાવવાને તૈયાર થ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ો યહોવા તેને માંફ નહિ કરે, તેની સામે યહોવાનો ઉગ્ર રોષ ભભૂકી ઊઠશે અને આ ગ્રંથમાં લખેલી એકેએક સ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ર ઊતરશે, અને યહોવા પૃથ્વી પરથી તેનું નામનિશાન ભૂસ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ઇસ્રાએલના તમાંમ કુળસમૂહોમાંથી તેને જુદો પાડીને નિયમના ગ્રંથમાં લખેલા કરારમાંના બધા શ્રાપ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ાર તેના ઉપર વિનાશ ઉતા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ભવિષ્યમાં તમાંરા વંશજો, તેમજ દૂર દેશથી આવનાર વિદેશીઓ પણ યહોવાએ તમાંરા અને તમાંરા દેશને આપ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ગો અને આફતો જો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મગ્ર પ્રદેશમાં સર્વત્ર ગંધક અને મીઠાથી બધી ધરતી બળી ગઈ હશે, કશુંય વાવી શકાય કે ઊગાડી શકાય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ું નહિ હોય, યહોવાએ જયારે રોષે ભરાઈને સદોમ અને ગમોરાહને, આદમાંહને અને સબોઈમને ખેદાન-મેદાન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ં હતાં તેના જેવા હાલ તમાંર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આ જોઈને બધી પ્રજાઓ પૂછશે, ‘યહોવાએ પોતાના આ પ્રદેશના આવા હાલ શા માંટે કર્યા? એના ઉપર આવો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ષ શા માંટે ઉતાર્ય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ઓને પ્રત્યુત્તર મળશે, ‘તેઓના પિતૃઓના દેવ યહોવા તેઓને મિસરમાંથી બહાર લાવ્યા પછી તેમ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 કરારને એ લોકોએ ફગાવી દીધ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એ લોકોએ અગાઉ કદી પૂજ્યા ન્હોતા તથા યહોવાએ જેની પૂજા કરવાની મનાઈ કરી હતી એવા બીજા જ દેવ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સેવાપૂજા કરવા માં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થી યહોવાએ ભૂમિનાં લોકો પર રોષે ભરાયા અને આ ગ્રંથમાં લખેલા બધા શ્રાપો તેમના પર ઉતાર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તેમણે અતિ કોપાયમાંન થઈને તે લોકોને તેમની પોતાની ભૂમિમાંથી ઉખેડીને બીજા પ્રદેશમાં ફેકી દીધ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યાં તેઓ આજે પણ વસ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તમાંરા યહોવા દેવે તેમના તમાંમ રહસ્યો આપણી સમક્ષ પ્રગટ કર્યા નથી. પરંતુ તેણે આ નિયમ હંમેશ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આપણી અને આપણા વંશજોની સમક્ષ પ્રગટ કરી છે, જેથી આપણે નિયમના એકેએક વચનોનું પાલન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2026-10-20T02:54:02Z</dcterms:created>
  <dcterms:modified xsi:type="dcterms:W3CDTF">2026-10-20T02:54:02Z</dcterms:modified>
  <dc:title>પુનર્નિયમ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