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daughter of Pharaoh came down to wash herself at the river; and her maidens walked along by the river's side; and when she saw the ark among the flags, she sent her maid to fetch it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she had opened it, she saw the child: and, behold, the babe wept. And she had compassion on him, and said, This is one of the Hebrews' children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she had opened it, she saw the child: and, behold, the babe wept. And she had compassion on him, and said, This is one of the Hebrews' children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his sister to Pharaoh's daughter, Shall I go and call to you a nurse of the Hebrew women, that she may nurse the child for you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his sister to Pharaoh's daughter, Shall I go and call to you a nurse of the Hebrew women, that she may nurse the child for you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Pharaoh's daughter said to her, Go. And the maid went and called the child's mother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Pharaoh's daughter said to her, Go. And the maid went and called the child's mother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Pharaoh's daughter said unto her, Take this child away, and nurse it for me, and I will give you your wages. And the women took the child, and nursed it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Pharaoh's daughter said unto her, Take this child away, and nurse it for me, and I will give you your wages. And the women took the child, and nursed it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Pharaoh's daughter said unto her, Take this child away, and nurse it for me, and I will give you your wages. And the women took the child, and nursed it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re went a man of the house of Levi, and took to wife a daughter of Levi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child grew, and she brought him unto Pharaoh's daughter, and he became her son. And she called his name Moses: and she said, Because I drew him out of the water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child grew, and she brought him unto Pharaoh's daughter, and he became her son. And she called his name Moses: and she said, Because I drew him out of the water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 in those days, when Moses was grown, that he went out unto his brethren, and looked on their burdens: and he spied an Egyptian smiting an Hebrew, one of his brethren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 in those days, when Moses was grown, that he went out unto his brethren, and looked on their burdens: and he spied an Egyptian smiting an Hebrew, one of his brethren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looked this way and that way, and when he saw that there was no man, he slew the Egyptian, and hid him in the sand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looked this way and that way, and when he saw that there was no man, he slew the Egyptian, and hid him in the sand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he went out the second day, behold, two men of the Hebrews strove together: and he said to him that did the wrong, Wherefore smite you your fellow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he went out the second day, behold, two men of the Hebrews strove together: and he said to him that did the wrong, Wherefore smite you your fellow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aid, Who made you a prince and a judge over us? intend you to kill me, as you killed the Egyptian? And Moses feared, and said, Surely this thing is known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aid, Who made you a prince and a judge over us? intend you to kill me, as you killed the Egyptian? And Moses feared, and said, Surely this thing is known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woman conceived, and bare a son: and when she saw him that he was a goodly child, she hid him three months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aid, Who made you a prince and a judge over us? intend you to kill me, as you killed the Egyptian? And Moses feared, and said, Surely this thing is known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ow when Pharaoh heard this thing, he sought to slay Moses. But Moses fled from the face of Pharaoh, and dwelt in the land of Midian: and he sat down by a well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ow when Pharaoh heard this thing, he sought to slay Moses. But Moses fled from the face of Pharaoh, and dwelt in the land of Midian: and he sat down by a well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ow when Pharaoh heard this thing, he sought to slay Moses. But Moses fled from the face of Pharaoh, and dwelt in the land of Midian: and he sat down by a well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Now the priest of Midian had seven daughters: and they came and drew water, and filled the troughs to water their father's flock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Now the priest of Midian had seven daughters: and they came and drew water, and filled the troughs to water their father's flock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shepherds came and drove them away: but Moses stood up and helped them, and watered their flock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shepherds came and drove them away: but Moses stood up and helped them, and watered their flock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when they came to Reuel their father, he said, How is it that all of you are come so soon to day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when they came to Reuel their father, he said, How is it that all of you are come so soon to day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woman conceived, and bare a son: and when she saw him that he was a goodly child, she hid him three months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said, An Egyptian delivered us out of the hand of the shepherds, and also drew water enough for us, and watered the flock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said, An Egyptian delivered us out of the hand of the shepherds, and also drew water enough for us, and watered the flock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said unto his daughters, And where is he? why is it that all of you have left the man? call him, that he may eat bread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said unto his daughters, And where is he? why is it that all of you have left the man? call him, that he may eat bread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Moses was content to dwell with the man: and he gave Moses Zipporah his daughter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Moses was content to dwell with the man: and he gave Moses Zipporah his daughter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she bare him a son, and he called his name Gershom: for he said, I have been a stranger in a strange land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she bare him a son, and he called his name Gershom: for he said, I have been a stranger in a strange land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t came to pass in process of time, that the king of Egypt died: and the children of Israel sighed by reason of the bondage, and they cried, and their cry came up unto God by reason of the bondage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t came to pass in process of time, that the king of Egypt died: and the children of Israel sighed by reason of the bondage, and they cried, and their cry came up unto God by reason of the bondage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when she could not longer hide him, she took for him an ark of bulrushes, and daubed it with bitumen and with pitch, and put the child therein; and she laid it in the flags by the river's brink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t came to pass in process of time, that the king of Egypt died: and the children of Israel sighed by reason of the bondage, and they cried, and their cry came up unto God by reason of the bondage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God heard their groaning, and God remembered his covenant with Abraham, with Isaac, and with Jacob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God heard their groaning, and God remembered his covenant with Abraham, with Isaac, and with Jacob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God looked upon the children of Israel, and God had respect unto them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when she could not longer hide him, she took for him an ark of bulrushes, and daubed it with bitumen and with pitch, and put the child therein; and she laid it in the flags by the river's brink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is sister stood far off, to know what would be done to him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daughter of Pharaoh came down to wash herself at the river; and her maidens walked along by the river's side; and when she saw the ark among the flags, she sent her maid to fetch it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daughter of Pharaoh came down to wash herself at the river; and her maidens walked along by the river's side; and when she saw the ark among the flags, she sent her maid to fetch it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த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ிறந்தபோது பிள்ளையைக் கண்டாள்; பிள்ளை அழுதது; அவள் அதின்மேல் இரக்கமுற்று, இது எபிரெ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ள்ளைகளில் ஒன்று என்ற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தின் தமக்கை பார்வோனின் குமாரத்தியை நோக்கி: உமக்கு இந்தப் பிள்ளையை வளர்க்கும்படி எபிரெ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ஸ்திரீகளில் பால் கொடுக்கிற ஒருத்தியை நான் போய் உம்மிடத்தில் அழைத்துக்கொண்டு வரட்டுமா என்ற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 பார்வோனுடைய குமாரத்தி: அழைத்துக்கொண்டு வா என்றாள். இந்தப்பெண் போய்ப் பிள்ளையின் தாய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ழைத்துக்கொண்டு வந்த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வோனுடைய குமாரத்தி அவளை நோக்கி: நீ இந்தப் பிள்ளையை எடுத்துக்கொண்டு போய், அதை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ளர்த்திடு, நான் உனக்குச் சம்பளம் கொடுக்கிறேன் என்றாள். அந்த ஸ்திரீ பிள்ளையை எடுத்துக்கொண்டு போ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ை வளர்த்த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லேவியின் குடும்பத்தாரில் ஒருவன் லேவியின் குமாரத்திகளில் ஒருத்தியை விவாகம் பண்ணி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 பெரிதானபோது, அவள் அதைப் பார்வோனுடைய குமாரத்தியினிடத்தில் கொண்டுபோய் விட்டாள். அவ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் குமாரனானான். அவள்: அவனை ஜலத்தினின்று எடுத்தேன் என்று சொல்லி, அவனுக்கு மோசே என்று பேரிட்ட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பெரியவனான காலத்தில், அவன் தன் சகோதரரிடத்தில் போய், அவர்கள் சுமை சுமக்கிறதைப் பார்த்து, 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ோதரராகிய எபிரெயரில் ஒருவனை ஒரு எகிப்தியன் அடிக்கிறதைக் கண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ும் இங்கும் பார்த்து, ஒருவரும் இல்லையென்று அறிந்து, எகிப்தியனை வெட்டி, அவனை மண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தைத்துப் போ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மறுநாளிலும் வெளியே போனபோது, எபிரெய மனுஷர் இருவர் சண்டை பண்ணிக்கொண்டிருந்தார்கள். அப்பொ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் அநியாயம் செய்கிறவனை நோக்கி, நீ உன் தோழனை அடிக்கிறது என்ன என்று கே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கிப்தியனைக் கொன்று போட்டது போல, என்னையும் கொன்றுபோட நினைக்கிறாயோ என்றான். அப்பொழுது மோசே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ஸ்திரீ கர்ப்பவதியாகி, ஒரு ஆண் பிள்ளையைப் பெற்று, அது அழகுள்ளது என்று கண்டு, அதை மூன்று ம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ச்சயமாக வெளிப்பட்டது என்று பய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அந்தக் காரியத்தைக் கேள்விப்பட்டபோது, மோசேயைக் கொலை செய்ய வகை தேடினான். மோ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ர்வோனிடத்தினின்று தப்பியோடி, மீதியான் தேசத்தில் போய்த் தங்கி, ஒரு துரவண்ட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ட்கார்ந்திரு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ீதியான் தேசத்து ஆசாரியனுக்கு ஏழு குமாரத்திகள் இருந்தார்கள்; அவர்கள் தங்கள் தகப்ப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டுகளுக்குத் தண்ணீர் காட்டும்படிக்கு அங்கே வந்து, தண்ணீர் மொண்டு, தொட்டிகளை நிரப்ப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ேய்ப்பர்கள் வந்து, அவர்களைத் துரத்தினார்கள்; மோசே எழுந்திருந்து, அவர்களுக்கு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ுணைநின்று, அவர்களுடைய ஆடுகளுக்குத் தண்ணீர் காட்டி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ங்கள் தகப்பனாகிய ரெகுவேலிடத்தில் வந்தபோது, அவன்: நீங்கள் இன்று இத்தனை சீக்க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ந்தது என்ன என்று கே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ளித்து வைத்த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எகிப்தியன் ஒருவன் மேய்ப்பரின் கைகளுக்கு எங்களைத் தப்புவித்து, எங்களுக்கு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ண்ணீர் மொண்டு கொடுத்து, ஆடுகளுக்கும் தண்ணீர் காட்டினான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தன் குமாரத்திகளைப் பார்த்து: அவன் எங்கே? அந்த மனிதனை நீங்கள் விட்டு வந்தது எ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ஜனம்பண்ணும்படிக்கு அவனை அழைத்துக்கொண்டு வாருங்கள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 அந்த மனிதனிடத்தில் தங்கியிருக்கச் சம்மதித்தான். அவன் சிப்போராள் என்னும் தன் குமாரத்த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ோசேக்குக் கொடு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ஒரு குமாரனைப் பெற்றாள். நான் அந்நிய தேசத்தில் பரதேசியாய் இருக்கிறேன் என்று சொல்லி, அ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ெர்சோம் என்று பேரி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றையிட்டுக்கொண்டிருந்தார்கள்; அவர்கள் அடிமைத்தனத்திலிருந்து முறையிடும் சத்தம் தேவசந்நி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ட்டின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்கள் பெருமூச்சைக் கேட்டு, தாம் ஆபிரகாமோடும் ஈசாக்கோடும் யாக்கோபோடும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டன்படிக்கையை நினைவு கூர்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இஸ்ரவேல் புத்திரரைக் கண்ணோக்கினார்; தேவன் அவர்களை நினைத்தருள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ூசி, அதிலே பிள்ளையை வளர்த்தி நதியோரமாய் நாணலுக்குள்ளே வைத்த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என்ன சம்பவிக்கும் என்பதை அறியும்படி அதன் தமக்கை தூரத்திலே நின்றுகொண்டிருந்த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ுடைய குமாரத்தி நதியில் ஸ்நானம்பண்ண வந்தாள். அவளுடைய தாதிகள் நதியோ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லாவினார்கள்; அவள் நாணலுக்குள்ளே இருக்கிற பெட்டியைக் கண்டு, தன் தாதியை அனுப்பி அதைக் கொண்டு வர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2026-09-16T19:44:59Z</dcterms:created>
  <dcterms:modified xsi:type="dcterms:W3CDTF">2026-09-16T19:44:59Z</dcterms:modified>
  <dc:title>யாத்திராகமம்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