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த் திறந்தபோது பிள்ளையைக் கண்டாள்; பிள்ளை அழுதது; அவள் அதின்மேல் இரக்கமுற்று, இது எபிரெயர் பிள்ளைகளில் ஒன்று என்ற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த் திறந்தபோது பிள்ளையைக் கண்டாள்; பிள்ளை அழுதது; அவள் அதின்மேல் இரக்கமுற்று, இது எபிரெயர் பிள்ளைகளில் ஒன்று என்ற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தின் தமக்கை பார்வோனின் குமாரத்தியை நோக்கி: உமக்கு இந்தப் பிள்ளையை வளர்க்கும்படி எபிரெய ஸ்திரீகளில் பால் கொடுக்கிற ஒருத்தியை நான் போய் உம்மிடத்தில் அழைத்துக்கொண்டு வரட்டுமா என்ற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தின் தமக்கை பார்வோனின் குமாரத்தியை நோக்கி: உமக்கு இந்தப் பிள்ளையை வளர்க்கும்படி எபிரெய ஸ்திரீகளில் பால் கொடுக்கிற ஒருத்தியை நான் போய் உம்மிடத்தில் அழைத்துக்கொண்டு வரட்டுமா என்ற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ப் பார்வோனுடைய குமாரத்தி: அழைத்துக்கொண்டு வா என்றாள். இந்தப்பெண் போய்ப் பிள்ளையின் தாயையே அழைத்துக்கொண்டு வந்த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ப் பார்வோனுடைய குமாரத்தி: அழைத்துக்கொண்டு வா என்றாள். இந்தப்பெண் போய்ப் பிள்ளையின் தாயையே அழைத்துக்கொண்டு வந்த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ர்வோனுடைய குமாரத்தி அவளை நோக்கி: நீ இந்தப் பிள்ளையை எடுத்துக்கொண்டு போய், அதை எனக்கு வளர்த்திடு, நான் உனக்குச் சம்பளம் கொடுக்கிறேன் என்றாள். அந்த ஸ்திரீ பிள்ளையை எடுத்துக்கொண்டு போய், அதை வளர்த்த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ர்வோனுடைய குமாரத்தி அவளை நோக்கி: நீ இந்தப் பிள்ளையை எடுத்துக்கொண்டு போய், அதை எனக்கு வளர்த்திடு, நான் உனக்குச் சம்பளம் கொடுக்கிறேன் என்றாள். அந்த ஸ்திரீ பிள்ளையை எடுத்துக்கொண்டு போய், அதை வளர்த்த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ள்ளை பெரிதானபோது, அவள் அதைப் பார்வோனுடைய குமாரத்தியினிடத்தில் கொண்டுபோய் விட்டாள். அவளுக்கு அவன் குமாரனானான். அவள்: அவனை ஜலத்தினின்று எடுத்தேன் என்று சொல்லி, அவனுக்கு மோசே என்று பேரிட்ட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ள்ளை பெரிதானபோது, அவள் அதைப் பார்வோனுடைய குமாரத்தியினிடத்தில் கொண்டுபோய் விட்டாள். அவளுக்கு அவன் குமாரனானான். அவள்: அவனை ஜலத்தினின்று எடுத்தேன் என்று சொல்லி, அவனுக்கு மோசே என்று பேரிட்ட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லேவியின் குடும்பத்தாரில் ஒருவன் லேவியின் குமாரத்திகளில் ஒருத்தியை விவாகம் பண்ண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பெரியவனான காலத்தில், அவன் தன் சகோதரரிடத்தில் போய், அவர்கள் சுமை சுமக்கிறதைப் பார்த்து, தன் சகோதரராகிய எபிரெயரில் ஒருவனை ஒரு எகிப்தியன் அடிக்கிறதைக் கண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பெரியவனான காலத்தில், அவன் தன் சகோதரரிடத்தில் போய், அவர்கள் சுமை சுமக்கிறதைப் பார்த்து, தன் சகோதரராகிய எபிரெயரில் ஒருவனை ஒரு எகிப்தியன் அடிக்கிறதைக் கண்ட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ும் இங்கும் பார்த்து, ஒருவரும் இல்லையென்று அறிந்து, எகிப்தியனை வெட்டி, அவனை மணலிலே புதைத்துப் போ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ும் இங்கும் பார்த்து, ஒருவரும் இல்லையென்று அறிந்து, எகிப்தியனை வெட்டி, அவனை மணலிலே புதைத்துப் போட்ட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மறுநாளிலும் வெளியே போனபோது, எபிரெய மனுஷர் இருவர் சண்டை பண்ணிக்கொண்டிருந்தார்கள். அப்பொழுது அவன் அநியாயம் செய்கிறவனை நோக்கி, நீ உன் தோழனை அடிக்கிறது என்ன என்று கே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மறுநாளிலும் வெளியே போனபோது, எபிரெய மனுஷர் இருவர் சண்டை பண்ணிக்கொண்டிருந்தார்கள். அப்பொழுது அவன் அநியாயம் செய்கிறவனை நோக்கி, நீ உன் தோழனை அடிக்கிறது என்ன என்று கே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எங்கள் மேல் உன்னை அதிகாரியாகவும் நியாயாதிபதியாகவும் ஏற்படுத்தினவன் யார்? நீ எகிப்தியனைக் கொன்று போட்டது போல, என்னையும் கொன்றுபோட நினைக்கிறாயோ என்றான். அப்பொழுது மோசே காரியம் நிச்சயமாக வெளிப்பட்டது என்று பய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எங்கள் மேல் உன்னை அதிகாரியாகவும் நியாயாதிபதியாகவும் ஏற்படுத்தினவன் யார்? நீ எகிப்தியனைக் கொன்று போட்டது போல, என்னையும் கொன்றுபோட நினைக்கிறாயோ என்றான். அப்பொழுது மோசே காரியம் நிச்சயமாக வெளிப்பட்டது என்று பய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ன்: எங்கள் மேல் உன்னை அதிகாரியாகவும் நியாயாதிபதியாகவும் ஏற்படுத்தினவன் யார்? நீ எகிப்தியனைக் கொன்று போட்டது போல, என்னையும் கொன்றுபோட நினைக்கிறாயோ என்றான். அப்பொழுது மோசே காரியம் நிச்சயமாக வெளிப்பட்டது என்று பய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் அந்தக் காரியத்தைக் கேள்விப்பட்டபோது, மோசேயைக் கொலை செய்ய வகை தேடினான். மோசே பார்வோனிடத்தினின்று தப்பியோடி, மீதியான் தேசத்தில் போய்த் தங்கி, ஒரு துரவண்டையிலே உட்கார்ந்த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ஸ்திரீ கர்ப்பவதியாகி, ஒரு ஆண் பிள்ளையைப் பெற்று, அது அழகுள்ளது என்று கண்டு, அதை மூன்று மாதம் ஒளித்து வைத்த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் அந்தக் காரியத்தைக் கேள்விப்பட்டபோது, மோசேயைக் கொலை செய்ய வகை தேடினான். மோசே பார்வோனிடத்தினின்று தப்பியோடி, மீதியான் தேசத்தில் போய்த் தங்கி, ஒரு துரவண்டையிலே உட்கார்ந்திரு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ீதியான் தேசத்து ஆசாரியனுக்கு ஏழு குமாரத்திகள் இருந்தார்கள்; அவர்கள் தங்கள் தகப்பனுடைய ஆடுகளுக்குத் தண்ணீர் காட்டும்படிக்கு அங்கே வந்து, தண்ணீர் மொண்டு, தொட்டிகளை நிரப்ப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ீதியான் தேசத்து ஆசாரியனுக்கு ஏழு குமாரத்திகள் இருந்தார்கள்; அவர்கள் தங்கள் தகப்பனுடைய ஆடுகளுக்குத் தண்ணீர் காட்டும்படிக்கு அங்கே வந்து, தண்ணீர் மொண்டு, தொட்டிகளை நிரப்ப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மேய்ப்பர்கள் வந்து, அவர்களைத் துரத்தினார்கள்; மோசே எழுந்திருந்து, அவர்களுக்குத் துணைநின்று, அவர்களுடைய ஆடுகளுக்குத் தண்ணீர் காட்டி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மேய்ப்பர்கள் வந்து, அவர்களைத் துரத்தினார்கள்; மோசே எழுந்திருந்து, அவர்களுக்குத் துணைநின்று, அவர்களுடைய ஆடுகளுக்குத் தண்ணீர் காட்டி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தங்கள் தகப்பனாகிய ரெகுவேலிடத்தில் வந்தபோது, அவன்: நீங்கள் இன்று இத்தனை சீக்கிரமாய் வந்தது என்ன என்று கே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தங்கள் தகப்பனாகிய ரெகுவேலிடத்தில் வந்தபோது, அவன்: நீங்கள் இன்று இத்தனை சீக்கிரமாய் வந்தது என்ன என்று கே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கள்: எகிப்தியன் ஒருவன் மேய்ப்பரின் கைகளுக்கு எங்களைத் தப்புவித்து, எங்களுக்குத் தண்ணீர் மொண்டு கொடுத்து, ஆடுகளுக்கும் தண்ணீர் காட்டினான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ர்கள்: எகிப்தியன் ஒருவன் மேய்ப்பரின் கைகளுக்கு எங்களைத் தப்புவித்து, எங்களுக்குத் தண்ணீர் மொண்டு கொடுத்து, ஆடுகளுக்கும் தண்ணீர் காட்டினான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 தன் குமாரத்திகளைப் பார்த்து: அவன் எங்கே? அந்த மனிதனை நீங்கள் விட்டு வந்தது என்ன? போஜனம்பண்ணும்படிக்கு அவனை அழைத்துக்கொண்டு வாருங்கள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ஸ்திரீ கர்ப்பவதியாகி, ஒரு ஆண் பிள்ளையைப் பெற்று, அது அழகுள்ளது என்று கண்டு, அதை மூன்று மாதம் ஒளித்து வைத்த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 தன் குமாரத்திகளைப் பார்த்து: அவன் எங்கே? அந்த மனிதனை நீங்கள் விட்டு வந்தது என்ன? போஜனம்பண்ணும்படிக்கு அவனை அழைத்துக்கொண்டு வாருங்கள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 அந்த மனிதனிடத்தில் தங்கியிருக்கச் சம்மதித்தான். அவன் சிப்போராள் என்னும் தன் குமாரத்தியை மோசேக்குக் கொடு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ஒரு குமாரனைப் பெற்றாள். நான் அந்நிய தேசத்தில் பரதேசியாய் இருக்கிறேன் என்று சொல்லி, அவனுக்கு கெர்சோம் என்று பேரி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ஒரு குமாரனைப் பெற்றாள். நான் அந்நிய தேசத்தில் பரதேசியாய் இருக்கிறேன் என்று சொல்லி, அவனுக்கு கெர்சோம் என்று பேரி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லகாலம் சென்றபின், எகிப்தின் ராஜா மரித்தான். இஸ்ரவேல் புத்திரர் அடிமைத்தனத்தினால் தவித்து, முறையிட்டுக்கொண்டிருந்தார்கள்; அவர்கள் அடிமைத்தனத்திலிருந்து முறையிடும் சத்தம் தேவசந்நிதியில் எட்டின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லகாலம் சென்றபின், எகிப்தின் ராஜா மரித்தான். இஸ்ரவேல் புத்திரர் அடிமைத்தனத்தினால் தவித்து, முறையிட்டுக்கொண்டிருந்தார்கள்; அவர்கள் அடிமைத்தனத்திலிருந்து முறையிடும் சத்தம் தேவசந்நிதியில் எட்டின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அவர்கள் பெருமூச்சைக் கேட்டு, தாம் ஆபிரகாமோடும் ஈசாக்கோடும் யாக்கோபோடும் செய்த உடன்படிக்கையை நினைவு கூர்ந்த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அவர்கள் பெருமூச்சைக் கேட்டு, தாம் ஆபிரகாமோடும் ஈசாக்கோடும் யாக்கோபோடும் செய்த உடன்படிக்கையை நினைவு கூர்ந்த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இஸ்ரவேல் புத்திரரைக் கண்ணோக்கினார்; தேவன் அவர்களை நினைத்தருளின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அதை அப்புறம் ஒளித்து வைக்கக் கூடாமல், ஒரு நாணற்பெட்டியை எடுத்து, அதற்குப் பிசினும் கீலும் பூசி, அதிலே பிள்ளையை வளர்த்தி நதியோரமாய் நாணலுக்குள்ளே வைத்த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அதை அப்புறம் ஒளித்து வைக்கக் கூடாமல், ஒரு நாணற்பெட்டியை எடுத்து, அதற்குப் பிசினும் கீலும் பூசி, அதிலே பிள்ளையை வளர்த்தி நதியோரமாய் நாணலுக்குள்ளே வைத்த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என்ன சம்பவிக்கும் என்பதை அறியும்படி அதன் தமக்கை தூரத்திலே நின்றுகொண்டிருந்த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ார்வோனுடைய குமாரத்தி நதியில் ஸ்நானம்பண்ண வந்தாள். அவளுடைய தாதிகள் நதியோரத்தில் உலாவினார்கள்; அவள் நாணலுக்குள்ளே இருக்கிற பெட்டியைக் கண்டு, தன் தாதியை அனுப்பி அதைக் கொண்டு வரும்படி செய்த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ார்வோனுடைய குமாரத்தி நதியில் ஸ்நானம்பண்ண வந்தாள். அவளுடைய தாதிகள் நதியோரத்தில் உலாவினார்கள்; அவள் நாணலுக்குள்ளே இருக்கிற பெட்டியைக் கண்டு, தன் தாதியை அனுப்பி அதைக் கொண்டு வரும்படி செய்த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ൾ അതു തുറന്നാറെ പൈതലിനെ കണ്ടു: കുട്ടി ഇതാ, കരയുന്നു. അവൾക്കു അതിനോടു അലിവുതോന്നി: ഇ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ബ്രായരുടെ പൈതങ്ങളിൽ ഒ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ന്റെ പെങ്ങൾ ഫറവോന്റെ പുത്രിയോടു: ഈ പൈതലിന്നു മുലകൊടുക്കേണ്ടതിന്നു ഒരു എബ്രായസ്ത്രീയെ ഞാൻ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ിച്ചു കൊണ്ടുവരേണമോ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ഫറവോന്റെ പുത്രി അവളോടു: ചെന്നു കൊണ്ടു വരിക എന്നു പറഞ്ഞു. കന്യക ചെന്നു പൈതലിന്റെ അമ്മ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ിച്ചു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ഫറവോന്റെ പുത്രി അവളോടു: നീ ഈ പൈതലിനെ കൊണ്ടുപോയി മുലകൊടുത്തു വളർത്തേണം; ഞാൻ നിനക്കു ശമ്പളം തരാ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 സ്ത്രി പൈതലിനെ എടുത്തു കൊണ്ടുപോയി മുലകൊടുത്തു വളർ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പൈതൽ വളർന്നശേഷം അവൾ അവനെ ഫറവോന്റെ പുത്രിയുടെ അടുക്കൽ കൊണ്ടു പോയി, അവൻ അവൾക്കു മകനായി: ഞാൻ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്ളത്തിൽ നിന്നു വലിച്ചെടുത്തു എന്നു പറഞ്ഞു അവൾ അവന്നു മോശെ എന്നു പേരി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ന്നാൽ ലേവികുടുംബത്തിലെ ഒരു പുരുഷൻ പോയി ഒരു ലേവ്യകന്യകയെ പരിഗ്രഹ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ആ കാലത്തു മോശെ മുതിർന്നശേഷം അവൻ തന്റെ സഹോദരന്മാരുടെ അടുക്കൽ ചെന്നു അവരുടെ ഭാരമുള്ള വേല നോക്ക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റെ സഹോദരന്മാരിൽ ഒരു എബ്രായനെ ഒരു മിസ്രയീമ്യൻ അടിക്കുന്നത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ൻ അങ്ങോട്ടും ഇങ്ങോട്ടും നോക്കീട്ടു ആരും ഇല്ലെന്നു കണ്ടപ്പോൾ മിസ്രയീമ്യനെ അടിച്ചു കൊന്നു മണല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റവു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പിറ്റേ ദിവസവും അവൻ ചെന്നപ്പോൾ രണ്ടു എബ്രായ പുരുഷന്മാർ തമ്മിൽ ശണ്ഠയിടുന്നതു കണ്ടു, അന്യാ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വനോടു: നിന്റെ കൂട്ടുകാരനെ അടിക്കുന്നതു എന്തു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തിന്നു അവൻ: നിന്നെ ഞങ്ങൾക്കു പ്രഭുവും ന്യായാധിപതിയും ആക്കിയവൻ ആർ? മിസ്രയീമ്യനെ കൊന്നതുപോ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െയും കൊല്ലുവാൻ ഭാവിക്കുന്നുവോ എന്നു ചോദിച്ചു. അപ്പോൾ കാര്യം പ്രസിദ്ധമായിപ്പോയല്ലോ എന്നു മോശ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 പേ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ഫറവോൻ ഈ കാര്യം കേട്ടാറെ മോശെയെ കൊല്ലുവാൻ അന്വേഷിച്ചു. മോശെ ഫറവോന്റെ സന്നിധിയിൽനിന്നു ഓടിപ്പോ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ൾ ഗർഭം ധരിച്ചു ഒരു മകനെ പ്രസവിച്ചു. അവൻ സൌന്ദര്യമുള്ളവൻ എന്നു കണ്ടിട്ടു അവനെ മൂന്നു മാസ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ദ്യാൻ ദേശത്തു ചെന്നു പാർത്തു; അവൻ ഒരു കിണറ്റിന്നരികെ ഇ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മിദ്യാനിലെ പുരോഹിതന്നു ഏഴു പുത്രിമാർ ഉണ്ടായിരുന്നു. അവർ വന്നു അപ്പന്റെ ആടുകൾക്കു കുട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്ളം കോരി തൊട്ടികൾ നിറ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എന്നാൽ ഇടയന്മാർ വന്നു അവരെ ആട്ടിക്കളഞ്ഞു: അപ്പോൾ മോശെ എഴുന്നേറ്റു അവരെ സഹായിച്ചു അവരുടെ ആടുക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ട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ർ തങ്ങളുടെ അപ്പനായ റെഗൂവേലിന്റെ അടുക്കൽ വന്നപ്പോൾ: നിങ്ങൾ ഇന്നു ഇത്രവേഗം വന്നതു എങ്ങനെ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ഒരു മിസ്രയീമ്യൻ ഇടയന്മാരുടെ കയ്യിൽനിന്നു ഞങ്ങളെ വിടുവിച്ചു, ഞങ്ങൾക്കു വെള്ളം കോരിത്തന്നു ആടുക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ടിപ്പിച്ചു എന്നു അവർ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തന്റെ പുത്രിമാരോടു: അവൻ എവിടെ? നിങ്ങൾ അവനെ വിട്ടേച്ചു പോന്നതെന്തു? ഭക്ഷണം കഴിപ്പാൻ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ളിച്ചുവ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ിപ്പ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മോശെക്കു അവനോടുകൂടെ പാർപ്പാൻ സമ്മതമായി; അവൻ മോശെക്കു തന്റെ മകൾ സിപ്പോറയെ 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വൾ ഒരു മകനെ പ്രസവിച്ചു: ഞാൻ അന്യദേശത്തു പരദേശി ആയിരിക്കുന്നു എന്നു അവൻ പറഞ്ഞു അവന്നു ഗേർശോ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േരി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ഏറെ നാൾ കഴിഞ്ഞിട്ടു മിസ്രയീംരാജാവു മരിച്ചു. യിസ്രായേൽമക്കൾ അടിമവേല നിമിത്തം നെടുവീർപ്പ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വിളിച്ചു; അടിമവേല ഹേതുവായുള്ള നിലവിള ദൈവസന്നിധിയിൽ എ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ദൈവം അവരുടെ നിലവിളി കേട്ടു; ദൈവം അബ്രാഹാമിനോടും യിസ്ഹാക്കിനോടും യാക്കോബിനോടും തനിക്കുള്ള നിയമ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ദൈവം യിസ്രായേൽമക്കളെ കടാക്ഷിച്ചു; ദൈവം അറ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നെ പിന്നെ ഒളിച്ചുവെപ്പാൻ കഴിയാതെ ആയപ്പോൾ അവൾ ഒരു ഞാങ്ങണപ്പെട്ടകം വാങ്ങി, അതിന്നു പശയും കീ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േച്ചു, പൈതലിനെ അതിൽ കിടത്തി, നദിയുടെ അരികിൽ ഞാങ്ങണയുടെ ഇടയിൽ വ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ന്നു എന്തു ഭവിക്കുമെന്നു അറിവാൻ അവന്റെ പെങ്ങൾ ദൂരത്തു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പ്പോൾ ഫറവോന്റെ പുത്രി നദിയിൽ കുളിപ്പാൻ വന്നു; അവളുടെ ദാസിമാർ നദീതീരത്തുകൂടി നടന്നു; അവ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ങ്ങണയുടെ ഇടയിൽ പെട്ടകം കണ്ടപ്പോൾ അതിനെ എടുത്തു കൊണ്ടുവരുവാൻ ദാസിയെ അ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2026-08-01T10:22:19Z</dcterms:created>
  <dcterms:modified xsi:type="dcterms:W3CDTF">2026-08-01T10:22:19Z</dcterms:modified>
  <dc:title>யாத்திராகமம்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