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ள் அவர்களை நோக்கி: உங்களை என்னிடத்தில் அனுப்பினவரிடத்தில் நீங்கள் போய்: இஸ்ரவேலின் தேவனாகிய கர்த்தர் உரைக்கிறது என்னவென்றால்:]]></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 யூதாவின் ராஜா வாசித்த புஸ்தகத்தின் வார்த்தைகளிலெல்லாம் காட்டியிருக்கிற பொல்லாப்பை நான் இந்த ஸ்தலத்தின்மேலும், அதின் குடிகளின்மேலும் வரப்பண்ணுவே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 யூதாவின் ராஜா வாசித்த புஸ்தகத்தின் வார்த்தைகளிலெல்லாம் காட்டியிருக்கிற பொல்லாப்பை நான் இந்த ஸ்தலத்தின்மேலும், அதின் குடிகளின்மேலும் வரப்பண்ணுவே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என்னைவிட்டு, தங்கள் கைகளின் கிரியைகள் எல்லாவற்றிலும் எனக்குக் கோபமுண்டாக்க வேறே தேவர்களுக்குத் தூபங்காட்டினபடியினால், என் உக்கிரம் இந்த ஸ்தலத்தின்மேல் பற்றியெரியும்; அது அவிந்துபோவது இல்லையென்று கர்த்தர் சொல்லுகிறார் என்று சொல்லுங்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என்னைவிட்டு, தங்கள் கைகளின் கிரியைகள் எல்லாவற்றிலும் எனக்குக் கோபமுண்டாக்க வேறே தேவர்களுக்குத் தூபங்காட்டினபடியினால், என் உக்கிரம் இந்த ஸ்தலத்தின்மேல் பற்றியெரியும்; அது அவிந்துபோவது இல்லையென்று கர்த்தர் சொல்லுகிறார் என்று சொல்லுங்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என்னைவிட்டு, தங்கள் கைகளின் கிரியைகள் எல்லாவற்றிலும் எனக்குக் கோபமுண்டாக்க வேறே தேவர்களுக்குத் தூபங்காட்டினபடியினால், என் உக்கிரம் இந்த ஸ்தலத்தின்மேல் பற்றியெரியும்; அது அவிந்துபோவது இல்லையென்று கர்த்தர் சொல்லுகிறார் என்று சொல்லுங்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கர்த்தரிடத்தில் விசாரிக்கிறதற்கு உங்களை அனுப்பின யூதாவின் ராஜாவினிடத்தில் நீங்கள் போய்: நீர் கேட்ட வார்த்தைகளைக் குறித்து இஸ்ரவேலின் தேவனாகிய கர்த்தர் சொல்லுகிறது என்னவென்றா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கர்த்தரிடத்தில் விசாரிக்கிறதற்கு உங்களை அனுப்பின யூதாவின் ராஜாவினிடத்தில் நீங்கள் போய்: நீர் கேட்ட வார்த்தைகளைக் குறித்து இஸ்ரவேலின் தேவனாகிய கர்த்தர் சொல்லுகிறது என்னவென்றா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கர்த்தரிடத்தில் விசாரிக்கிறதற்கு உங்களை அனுப்பின யூதாவின் ராஜாவினிடத்தில் நீங்கள் போய்: நீர் கேட்ட வார்த்தைகளைக் குறித்து இஸ்ரவேலின் தேவனாகிய கர்த்தர் சொல்லுகிறது என்னவென்றா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 ராஜாவாகிறபோது, எட்டு வயதாயிருந்து, முப்பத்தொரு வருஷம் எருசலேமில் அரசாண்டான்; போஸ்காத் ஊரானாகிய அதாயாவின் குமாரத்தியான அவன் தாயின் பேர் எதிதா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 ராஜாவாகிறபோது, எட்டு வயதாயிருந்து, முப்பத்தொரு வருஷம் எருசலேமில் அரசாண்டான்; போஸ்காத் ஊரானாகிய அதாயாவின் குமாரத்தியான அவன் தாயின் பேர் எதிதா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ன் கர்த்தரின் பார்வைக்குச் செம்மையானதைச் செய்து, தன் தகப்பனாகிய தாவீதின் வழியிலெல்லாம் வலது இடதுபுறம் விலகாமல் நடந்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ன் கர்த்தரின் பார்வைக்குச் செம்மையானதைச் செய்து, தன் தகப்பனாகிய தாவீதின் வழியிலெல்லாம் வலது இடதுபுறம் விலகாமல் நடந்தா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ராஜாவாகிய யோசியாவின் பதினெட்டாம் வருஷத்திலே, ராஜா மெசுல்லாமின் குமாரனாகிய அத்சலியாவின் மகன் சாப்பான் என்னும் சம்பிரதியைக் கர்த்தரின் ஆலயத்துக்கு அனுப்பி:]]></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ராஜாவாகிய யோசியாவின் பதினெட்டாம் வருஷத்திலே, ராஜா மெசுல்லாமின் குமாரனாகிய அத்சலியாவின் மகன் சாப்பான் என்னும் சம்பிரதியைக் கர்த்தரின் ஆலயத்துக்கு அனுப்பி:]]></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பிரதான ஆசாரியனாகிய இல்க்கியாவினிடத்தில் போய், கர்த்தருடைய ஆலயத்துக்குக் கொண்டுவரப்பட்டதும் வாசல்காக்கிறவர்கள் ஜனத்தின் கையிலே வாங்கப்பட்டதுமான பணத்தை அவன் தொகைபார்த்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பிரதான ஆசாரியனாகிய இல்க்கியாவினிடத்தில் போய், கர்த்தருடைய ஆலயத்துக்குக் கொண்டுவரப்பட்டதும் வாசல்காக்கிறவர்கள் ஜனத்தின் கையிலே வாங்கப்பட்டதுமான பணத்தை அவன் தொகைபார்த்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ற்பாடு அவர்கள் அதைக் கர்த்தருடைய ஆலயத்தின் வேலையை விசாரிக்கிறவர்கள் கையிலே கொடுத்து, அவர்கள் அதைக் கர்த்தரின் ஆலயத்தைப் பழுது பார்க்கிறதற்காக அதிலிருக்கிற வேலைக்காரராகிய,]]></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ற்பாடு அவர்கள் அதைக் கர்த்தருடைய ஆலயத்தின் வேலையை விசாரிக்கிறவர்கள் கையிலே கொடுத்து, அவர்கள் அதைக் கர்த்தரின் ஆலயத்தைப் பழுது பார்க்கிறதற்காக அதிலிருக்கிற வேலைக்காரராகிய,]]></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தச்சருக்கும், சிற்பாசாரிகளுக்கும், கொற்றருக்கும், ஆலயத்தைப் பழுது பார்க்கும்படி வேண்டிய மரங்களையும் வெட்டின கற்களையும் வாங்குகிறதற்கும் செலவழிக்கவேண்டும்.]]></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தச்சருக்கும், சிற்பாசாரிகளுக்கும், கொற்றருக்கும், ஆலயத்தைப் பழுது பார்க்கும்படி வேண்டிய மரங்களையும் வெட்டின கற்களையும் வாங்குகிறதற்கும் செலவழிக்கவேண்டும்.]]></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லும் அந்தப் பணத்தைத் தங்கள் கையில் ஒப்புவித்துக்கொள்ளுகிறவர்களோ காரியத்தை உண்மையாய் நடப்பிக்கிறபடியினால், அவர்களிடத்தில் அதின்கணக்கைக் கேட்கவேண்டியதில்லை என்று சொல்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பிரதான ஆசாரியனாகிய இல்க்கியா சம்பிரதியாகிய சாப்பானை நோக்கி: நான் கர்த்தரின் ஆலயத்திலே நியாயப்பிரமாண புஸ்தகத்தைக் கண்டு பிடித்தேன் என்று சொல்லி, அந்தப் புஸ்தகத்தைச் சாப்பானிடத்தில் கொடுத்தான்; அவன் அதை வாசித்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பிரதான ஆசாரியனாகிய இல்க்கியா சம்பிரதியாகிய சாப்பானை நோக்கி: நான் கர்த்தரின் ஆலயத்திலே நியாயப்பிரமாண புஸ்தகத்தைக் கண்டு பிடித்தேன் என்று சொல்லி, அந்தப் புஸ்தகத்தைச் சாப்பானிடத்தில் கொடுத்தான்; அவன் அதை வாசித்தா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 தொகையிட்டுக் கண்ட பணத்தை உமது அடியார் சேர்த்துக் கட்டி, அதைக் கர்த்தருடைய ஆலயத்தின் வேலையை விசாரிக்கிறவர்கள் கையிலே கொடுத்தார்கள் என்று சொன்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 தொகையிட்டுக் கண்ட பணத்தை உமது அடியார் சேர்த்துக் கட்டி, அதைக் கர்த்தருடைய ஆலயத்தின் வேலையை விசாரிக்கிறவர்கள் கையிலே கொடுத்தார்கள் என்று சொன்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 தொகையிட்டுக் கண்ட பணத்தை உமது அடியார் சேர்த்துக் கட்டி, அதைக் கர்த்தருடைய ஆலயத்தின் வேலையை விசாரிக்கிறவர்கள் கையிலே கொடுத்தார்கள் என்று சொன்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பிரதியாகிய சாப்பான் பின்னையும் ராஜாவை நோக்கி: ஆசாரியனாகிய இல்க்கியா என்னிடத்தில் ஒரு புஸ்தகத்தைக் கொடுத்தான் என்று அறிவித்து, அதை ராஜாவுக்கு முன்பாக வாசித்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பிரதியாகிய சாப்பான் பின்னையும் ராஜாவை நோக்கி: ஆசாரியனாகிய இல்க்கியா என்னிடத்தில் ஒரு புஸ்தகத்தைக் கொடுத்தான் என்று அறிவித்து, அதை ராஜாவுக்கு முன்பாக வாசித்தா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 நியாயப்பிரமாண புஸ்தகத்தின் வார்த்தைகளைக் கேட்டபோது, தன் வஸ்திரங்களைக் கிழித்துக்கொண்டு,]]></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சாரியனாகிய இல்க்கியாவுக்கும், சாப்பானின் குமாரனாகிய அகீக்காமுக்கும், மிகாயாவின் குமாரனாகிய அக்போருக்கும், சம்பிரதியாகிய சாப்பானுக்கும், ராஜாவின் ஊழியக்காரனாகிய அசாயாவுக்கும் ராஜா கட்டளையிட்ட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சாரியனாகிய இல்க்கியாவுக்கும், சாப்பானின் குமாரனாகிய அகீக்காமுக்கும், மிகாயாவின் குமாரனாகிய அக்போருக்கும், சம்பிரதியாகிய சாப்பானுக்கும், ராஜாவின் ஊழியக்காரனாகிய அசாயாவுக்கும் ராஜா கட்டளையிட்ட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7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২ রাজাবলি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আমার হয়ে, আমার প্রজাদের হয়ে, সমগ্র যিহূদার হয়ে প্রভুকে জিজ্ঞেস কর আমরা কি করব? খুঁজে পাও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ই বিধিপুস্তকের বাণী সম্পর্কেও তাঁকে প্রশ্ন করো| প্রভু আমাদের প্রতি রুদ্ধ হয়েছেন কারণ আ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পুরুষরা এই বিধিপুস্তকের কথা আমাদের যা নির্দেশ দেওয়া হয়েছিল তা মেনে চলেন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যাজক হিল্কিয, অহীকাম, অক্বোর, শাফন আর অসায় তখন মহিলা ভাব্বাদিনী হুল্দার কাছে গেলেন| হুল্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ছিলেন বস্ত্রাগারের তত্ত্বাবধায়ক হর্হসের পৌত্র, তিক্বেরের পুত্র ও শল্লুমের স্ত্রী, দ্বিতীয় বিভা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তেন| তাঁরা সকলে জেরুশালেমের কাছেই হুল্দার কাছে গিয়ে তাঁর সঙ্গে দেখা করে কথাবার্তা বল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হুল্দা তাঁদের জানালেন, “প্রভু ইস্রায়েলের ঈশ্বর বলছেন: ‘তোমাকে আমার কাছে য়ে পাঠিয়েছে তাকে 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প্রভু বলছেন: আমি এই স্থান এবং এখানকার বাসিন্দাদের জীবনে দুর্য়োগ ঘনিয়ে তুলছি| এই দুর্য়োগে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থা, যিহূদার রাজা ইতিমধ্যেই য়ে বই পড়েছেন তাতে বর্ণিত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যিহূদার লোকরা আমায় ত্যাগ করে অন্য মূর্ত্তির সামনে ধুপধূনো দিয়েছে| তারা মূর্ত্তি পূজা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সব করে আমায় রুদ্ধ করে তুলেছে| আমি তাই এই জায়গার ওপর আমার রোধ প্রকাশ করব| আগুনের শিখার মতো আ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ধাগ্ন কেউ নির্বাপিত করতে পা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যিহূদার রাজা য়োশিয তোমাদের প্রভুর কাছে পরামর্শ নিতে পাঠিয়েছেন, তাঁকে গিয়ে তোমরা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স্রায়েলের ঈশ্বর বলা য়ে সব কথা শুনলে তা জানাও| তোমরা সকলেই এখানে আর এখানকার লোকদের জীবনে কি ঘট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লেছে শুন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তোমাদের হৃদয় কোমল, আমি জানি এসব ভযঙ্কর কথা শুনে তোমাদের খুব খারাপ লেগেছে| তোমরা তোমাদের পোশা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ছিঁড়ে, কাঁদতে কাঁদতে শোকপ্রকাশ করেছ বলেই আমি তোমাদের কথা শুনেছি, প্রভু একথা ব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যাও, তোমরা সকলেই অন্তত শান্তিতে মরতে পারবে| প্রভু বলেছেন, ‘তিনি জেরুশালেমে য়ে দুর্য়োগ ঘ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লবেন তা তোমাদের দেখে য়েতে হবে না|”‘তখন যাজক হিল্কিয, অহীকাম, অক্বোর, শাফন আর অসায় রাজাকে গি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সব কথা জানা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য়োশিয যখন যিহূদার সিংহাসনে বসেন তাঁর বয়স ছিল মাত্র আট বছর! তিনি মোট 31` বছর জেরুশালেমে রাজত্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ন| তাঁর মা ছিলেন বস্কতীর আদাযার কন্যা য়িদী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য়োশিয প্রভুর অভিপ্রায় অনুযাযী, তিনি য়ে ভাবে বলেছিলেন ঠিক সে ভাবেই রাজ্য শাসন করেছিলেন| 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পূর্বপুরুষ দায়ূদের মতোই ঈশ্বরকে অনুসরণ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তাঁর রাজত্বের 18 তম বছরে, য়োশিয মশুল্লমের পৌত্র ও অত্‌সলিযের পুত্র সচিব শাফনকে প্রভুর মন্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ঠিয়ে 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প্রধান যাজক হিল্কিযকে লোকরা প্রভুর মন্দিরে যা প্রণামী দেয় তা সংগ্রহ করতে বলেন| তিনি ব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রোযানরা দর্শনার্থীদের কাছ থেকে এই প্রণামী নিয়ে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যাজকদের এই টাকা দিয়ে মিস্ত্রি ডেকে প্রভুর মন্দির সারানো উচিত্‌| যাজক য়েন অবশ্যই য়ে সমস্ত লো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র মন্দির সারানোর কাজের তদারকি করবে, তাদের হাতে এই সব টাকাপয়সা তুলে 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এই টাকা দিয়ে ছুতোর মিস্ত্রি, পাথর খোদাইকার, পাথর কাটিযেদের মাইনে দেওয়া ছাড়াও য়েন প্রয়োজন ম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ন্দির সারানোর কাঠ, পাথর ও অন্যান্য জিনিসপত্র কেনা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মিস্ত্রিদের গুণে টাকা পয়সা দেবার কোন দরকার নেই, কারণ ওরা সকলেই খুব বিশ্বা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প্রধান যাজক হিল্কিয, সচিব শাফনকে বললেন, “দেখো, আমি প্রভুর মন্দিরের ভেতরে বিধিপুস্তক খুঁ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য়েছি!” তিনি শাফনকে পুস্তকটি দিলে শাফন তা পড়ে দেখ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অতঃপর সচিব শাফন গিয়ে রাজা য়োশিযকে মন্দির সম্পর্কিত সব কথাবার্তা বললেন| তিনি বললেন, “আপ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মচারীরা মন্দিরের সমস্ত প্রণামী সংগ্রহ করে, প্রভুর মন্দির সংস্কারের জন্য তা যারা তদারকি করবে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তে তুলে দি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তখন সচিব শাফন রাজাকে বলল, “যাজক হিল্কিয, আমাকে এই পুস্তকটি দিয়েছেন|” একথা বলে শাফন রাজা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স্তকটি পড়ে শোনা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বিধিপুস্তকে বর্ণিত কথা শুনে মহারাজ দুঃখ ও শোক প্রকাশের জন্য নিজের পরিধেয পোশাক ছিঁড়ে ফেল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তারপর তিনি যাজক হিল্কিয, শাফনের পুত্র অহীকাম, মীখায়ের পুত্র অক্বোর, সচিব শাফন ও তাঁর নিজ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ভৃত্য অসায়কে ডেকে নির্দেশ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22]]></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2026-10-21T09:37:49Z</dcterms:created>
  <dcterms:modified xsi:type="dcterms:W3CDTF">2026-10-21T09:37:49Z</dcterms:modified>
  <dc:title>২ রাজাবলি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