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த்தியாகிய எஸ்தருடனே விருந்துண்ண, ராஜாவும் ஆமானும் வ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રાજા તથા હામાન રાણી એસ્તેરની દ્રાક્ષારસની ઉજાણીમાં જમવા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બીજે દિવસે પણ દ્રાક્ષારસ પીતાંપીતાં રાજાએ એસ્તેરને પૂછયું; “એસ્તેર રાણી, તારી અરજ શી છે? તે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માં આવશે; તારી વિનંતી શી છે? તારે શું જોઇએ છે? તું જે માગશે તે હું તને આપીશ, અડધું રાજ પણ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ને આપવા તૈય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રાણી એસ્તેરે કહ્યું, “જો આપ મારા પર પ્રસન્ન થયા હોય, અને જો આપને આ યોગ્ય લાગતું હોય, તો મારી એ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ંતી છે કે, મને અને મારા લોકોને જીવ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ને અને મારા લોકોને, મારી નાખવા માટે અમારું અસ્તિત્વ મિટાવી દેવા માટે, વેચી દેવામાં આવ્યાં છે, જ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ફકત ગુલામ તરીકે વેચી દેવામાં આવ્યાં હોત તો મેં કંઇ પણ માંગ્યુું ન હોત, કારણ, તેથી અમારી દશ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ી ખરાબ ન થઇ હોત કે જેને માટે મારે આપ નામદારને તસ્દી આપવી પડ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તું શી વાત કરે છે? અહાશ્વેરોશે ભારપૂર્વક પૂછયું; કોણ છે એ માણસ જેણે આવું કરવાની ધૃષ્ટતા કરી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્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સ્તેરે જવાબ આપ્યો, “આ દુષ્ટ હામાન અમારો શત્રુ છે,”આ સાંભળીને હામાન રાજા અને રાણીની સામે ડ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રાજા તો ગુસ્સામાં ઉજાણી છોડીને રાજમહેલમાં બગીચામાં ચાલ્યો ગયો. હામાન સમજી ગયો કે રાજાએ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વાનું નક્કી કરી લીધું હતું. તેથી તે રાણી એસ્તેર પાસે જીવનની માફી માંગ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્યારે રાજા મહેલના બગીચામાંથી ઉજાણી રૂમમાં પાછો આવ્યો, ત્યારે એસ્તરની દયા યાચવા હામાન એસ્ત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ંગ પર પડી રહ્યો હતો. આ જોઇને રાજા બોલ્યો; “શું મારા મહેલમાં મારા દેખતાં જ રાણી પર બળાત્કાર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ઁગે છે?”રાજાના મોઢામાંથી આ શબ્દો નીકળતાંજ રાજાના સેવકોએ હામાનનું મોઢું ઢાંક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ે ખોજાઓ રાજાની સન્મુખ તે વખતે હાજર હતા તેઓમાંના એક, જેનું નામ હાબોર્નાહ હતું તેણ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ર્દૃખાય, જેણે કાવત્રાની માહિતી આપીને રાજાની મદદ કરી હતી, તેને લટકાવવા માટે હામાને પોતાના ઘરન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ંચોતેર ફુટનો ફાંસીનો માંચડો કરાવ્યો છે.રાજાએ કહ્યું, “હામાનને તેના પર ફાંસી આપ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ટલે હામાને મોર્દખાયને માટે તૈયાર કરેલી ફાંસી પર તેને પોતાને ચઢાવી દેવામાં આવ્યો. તે પછી રાજ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સ્સો શમ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સ્તર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2026-10-20T02:52:18Z</dcterms:created>
  <dcterms:modified xsi:type="dcterms:W3CDTF">2026-10-20T02:52:18Z</dcterms:modified>
  <dc:title>એસ્તર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