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ென், பிபேசெத் என்கிற பட்டணங்களின் வேலைக்காரர் பட்டயத்தால் விழுவார்கள்; அவைகளின் குடிகள் சிறையிருப்புக்குப் 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கிப்திலே நியாயத்தீர்ப்புகளைச் செய்வேன்; அப்பொழுது நான்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ோராம் வருஷம் முதலாம்மாதம் ஏழ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ோராம் வருஷம் முதலாம்மாதம் ஏழ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கிப்தியரை ஜாதிகளுக்குள்ளே சிதறடித்து, அவர்களை தேசங்களில் தூற்றிவி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ழாய்ப்போன தேசங்களின் நடுவிலே பாழாய்ப்போவார்கள்; அவாந்தரமாக்கப்பட்ட பட்டணங்களில் அவர்கள் பட்டணங்களும் அவாந்தரம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ோசைப் பாழாக்கி சோவானிலே தீக்கொளுத்தி, நோ பட்டணத்தில் ஆக்கினைகளைச் செய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பெலனாகிய சீனின்மேல் என் உக்கிரத்தை ஊற்றி, நோபட்டணத்தின் ஏராளமான ஜனத்தைச் சங்கர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பெலனாகிய சீனின்மேல் என் உக்கிரத்தை ஊற்றி, நோபட்டணத்தின் ஏராளமான ஜனத்தைச் சங்கர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ಮತ್ತೆ ನನಗೆ ಬಂದು ಹೇಳಿದ್ದೇನ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ಪ್ರವಾದಿಸು ಮತ್ತು ಹೇಳು--ದೇವರಾದ ಕರ್ತನು ಹೀಗೆ ಹೇಳುತ್ತಾನೆ--ಅಯ್ಯೋ! ದಿನವೇ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ಚ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ದಿನವು ಸವಿಾಪವಾಯಿತು, ಕರ್ತನ ದಿನವು, ಆ ಕಾರ್ಮುಗಿಲಿನ ದಿನವು ಸವಿಾಪ ವಾಯಿತು; ಅದೇ ಅನ್ಯಜನಾಂಗಗಳ ಕಾಲ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ಐಗುಪ್ತಕ್ಕೆ ಕಿಚ್ಚನ್ನು ಹೆಚ್ಚಿಸಲು ಸೀನ್‌ ಪ್ರಾಣಸಂಕಟಪಡುವದು, ನೋಪುರವು ಭಾಗಭಾಗ ವಾಗಿ ಸೀಳಲ್ಪಡುವ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ಫಿನ ಮೇಲೆ ಪ್ರತಿ ದಿನವೂ ಇಕ್ಕಟ್ಟ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ವೇನಿನ ಮತ್ತು ಪೀಬೆಸೆತಿನ ಯೌವನಸ್ಥರು ಕತ್ತಿಯಿಂದ ಸಾಯುವರು; ಈ ಪಟ್ಟಣಗಳು ಸೆರೆಯಾಗಿ ಹೋಗುವ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ತಹಪನೇಸಿನಲ್ಲಿಯೂ ನಾನು ಐಗುಪ್ತದ ನೊಗ ಗಳನ್ನು ಮುರಿಯುವಾಗ ಹಗಲು ಕತ್ತಲಾಗುವದು. ಅದರ ಶಕ್ತಿಯ ಮದವು ಅಡಗಿ ಹೋಗುವ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ಮೇಘವು ಮುಚ್ಚುವದು. ಅದರ ಕುಮಾರಿ ಯರು ಸೆರೆಗೆ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ೆ ನಾನು ಐಗುಪ್ತ ದಲ್ಲಿ ನ್ಯಾಯಗಳನ್ನು ತೀರಿಸುವೆನು, ಆಗ ನಾನೇ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ಹನ್ನೊಂದನೇ ವರುಷದಲ್ಲಿ ಮೊದಲ ನೆಯ ತಿಂಗಳಿನ, ಏಳನೆಯ ದಿನದಲ್ಲಿ ಏನಾಯಿತಂದರೆ, ಕರ್ತನ ವಾಕ್ಯವು ನನ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ಂದರೆ 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ನುಷ್ಯ ಪುತ್ರನೇ, ನಾನು ಐಗುಪ್ತದ ಅರಸ ನಾದ ಫರೋಹನ ತೋಳನ್ನು ಮುರಿದು ಹಾಕಿದ್ದೇನೆ; ಇಗೋ, ಅದು ಕಟ್ಟಲ್ಪಡ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ಯಾಗುವದೇ ಇಲ್ಲ, ಅದು ಕತ್ತಿಯನ್ನು ಹಿಡಿಯುವ ಹಾಗೆಯೇ ಅದಕ್ಕೆ ಬಲಬರುವ ಹಾಗೆ ಪಟ್ಟಿ ಬಿಗಿಸ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 ದರಿಂದ ದೇವರಾದ ಕರ್ತನು ಹೀಗೆ ಹೇಳುತ್ತಾನೆ --ಇಗೋ, ನಾನು ಐಗುಪ್ತದೇಶದ ಅರಸನಾದ ಫರೋಹನಿಗೆ ವಿರುದ್ಧವ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ುಳ್ಳದ್ದೂ ಮುರಿದದ್ದೂ ಆಗಿರುವ ಅವನ ತೋಳುಗಳನ್ನು ಮುರಿ ಯುತ್ತೇನೆ; ಅವನ ಕೈಯಿಂದ ಕತ್ತಿಯನ್ನು ಬೀಳ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ಐಗುಪ್ತರನ್ನು ಜನಾಂಗಗಳಲ್ಲಿ ಚದರಿಸಿ ದೇಶಗಳ ಮೇಲೆ ಹರ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ಾಬೆಲಿನ ಅರಸನ ತೋಳು ಗಳನ್ನು ನಾನು ಬಲಪಡಿಸುವೆನು; ಅವನ ಕೈಯಲ್ಲಿ ನನ್ನ ಕತ್ತಿಯನ್ನಿಡುವೆನು; ಫರೋಹನ ತೋ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ಯುವೆನು, ಅವನು ಗಾಯದಿಂದ ಸಾಯುವ ಹಾಗೆ ಅವನ ಮುಂದೆ ನರಳ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ು ಬಾಬೆಲಿನ ಅರಸನ ತೋಳುಗಳಿಗೆ ಬಲ ಕೊಡುವೆನು, ಫರೋಹನ ತೋಳುಗಳು ಬಿದ್ದು ಹೋಗುವವು; ಯಾವಾಗ ನಾ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ನ್ನು ಬಾಬೆಲಿನ ಅರಸನ ಕೈಗೆ ಕೊಡುವೆನೋ ಅದನ್ನು ಐಗುಪ್ತದೇಶದಿಂದ ಹೊರಗೆ ಚಾಚುವೆನೋ ಆಗ ನಾನೇ ಕರ್ತನೆಂದ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ತ್ತ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ನು ಐಗುಪ್ತರನ್ನು ಜನಾಂಗಗಳೊಳಗೆ ಚದರಿಸಿ ದೇಶಗಳಲ್ಲಿ ಹರಡಿಸು ತ್ತೇನೆ; ಆಗ ನಾನೇ 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ತ್ತಿಯು ಐಗುಪ್ತದ ಮೇಲೆ ಬರುವದು, ಅಲ್ಲಿನ ಪ್ರಜೆಗಳು ಹತರಾಗಲು ಐಥಿಯೋಪ್ಯ ದಲ್ಲಿಯೂ ಸಂಕಟವಾಗುವದು; ಐಗುಪ್ತದ ಜನಸಮ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ವು ಒಯ್ಯಲ್ಪಡುವದು ಅದರ ಅಸ್ತಿವಾರವು ಮುರಿದು ಹಾಳ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ಐಥಿಯೋಪ್ಯ, ಲಿಬಿಯ ಮತ್ತು ಲಿಡಿಯ ಎಲ್ಲಾ ಮಿಶ್ರಜನರೂ ಕೂಬ್ಯರೂ ಮಿತ್ರರಾಜ್ಯ ದವರೂ ಅವರ ಸಂಗಡ ಕತ್ತಿಯಿಂದ ಹತರ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ಹೀಗೆ ಹೇಳುತ್ತಾನೆ--ಐಗುಪ್ತಕ್ಕೆ ಆಧಾರ ವಾದವರು ಬೀಳುವರು. ಅದರ ಶಕ್ತಿಯ ಮದವು ಇಳಿದು ಹೋಗುವದು. ಅಲ್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ು ಮಿಗ್ದೋಲಿ ನಿಂದ ಸೆವೇನೆಯ ಗೋಪುರ ಮೊದಲುಗೊಂಡು ಅವರಲ್ಲಿ ಕತ್ತಿಯಿಂದ ಹತರಾಗುವರು ಎಂದು ದೇವ 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ಅವರು ಹಾಳಾಗಿರುವ ದೇಶಗಳೊಳಗೆ ಹಾಳಾಗುವರು. ಅದರ ಪಟ್ಟಣ ಗಳು ಹಾಳಾದ ಪಟ್ಟಗಳ ಮಧ್ಯದಲ್ಲಿ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ಐಗುಪ್ತದಲ್ಲಿ ಬೆಂಕಿಯಿಟ್ಟಾಗ ಅದಕ್ಕೆ ಸಹಾಯ ಮಾಡುವವರೆಲ್ಲರೂ ನಾಶವಾದ ಮೇಲೆ ಅವರಿಗೆ ನಾನೇ ಕರ್ತ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ನದಲ್ಲಿ ದೂತರು ನನ್ನ ಸನ್ನಿಧಾನದಿಂದ ಹೊರಟು ಹಡಗುಗಳಲ್ಲಿ ಪ್ರಯಾಣ ಮಾಡಿ ನಿಶ್ಚಿಂತರಾದ ಐಥಿಯೋಪ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ದರಿಸುವರು; ಐಗುಪ್ತದ ದಿನದಲ್ಲಿ ಆದಹಾಗೆ ಅವರ ಮೇಲೆ ದೊಡ್ಡಬಾಧೆ ಉಂಟಾಗುವದು; ಇಗೋ, ಅದು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ಾದ ಕರ್ತನು ಹೀಗೆ ಹೇಳುತ್ತಾನೆ--ನಾನು ಐಗುಪ್ತದ ಜನಸಮೂಹವನ್ನು ಬಾಬೆಲಿನ ಅರಸನಾದ ನೆಬೂಕದ್ನೆಚ್ಚರನ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ನೆಗಾಣ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ದೇಶವನ್ನು ನಾಶಪಡಿಸುವದಕ್ಕೆ ಅವನನ್ನು ಅತಿಭಯಂಕರ ಜನಾಂಗದವರಾದ ಅವನೊಡನೆ ಬರ ಮಾಡುವೆನು. ಅವರು ಐಗುಪ್ತ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ಕತ್ತಿ ಹಿರಿದು ದೇಶವನ್ನು ಹತವಾದವುಗಳಿಂದ ತುಂಬಿ 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ನಾನು ನದಿಗಳನ್ನು ಒಣಗಿಸಿ ದೇಶವನ್ನು ದುಷ್ಟರ ಕೈಗೆ ಮಾರಿಬಿಡುವೆನು; ದೇಶವನ್ನು ಅದರ ಪರಿಪೂರ್ಣತ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ಅನ್ಯರ ಕೈಯಿಂದ ಹಾಳುಮಾಡುವೆನು. ಕರ್ತನಾದ ನಾನೇ ಇದನ್ನು ಮಾತನ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ೇವರಾದ ಕರ್ತನು ಹೀಗೆ ಹೇಳುತ್ತಾನೆ. ನಾನು ವಿಗ್ರಹಗಳನ್ನು ಹಾಳು ಮಾಡಿ ಬೊಂಬೆಗಳನ್ನು ನೋಫಿನಲ್ಲಿ ತೀರಿಸಿಬಿಡ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ದ ಪ್ರಭುವು ಇನ್ನು ಇರುವದಿಲ್ಲ, ನಾನು ಐಗುಪ್ತ ದೇಶದಲ್ಲಿ ಭಯವನ್ನು ಉಂಟು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ಪತ್ರೋಸನ್ನು ಹಾಳು ಮಾಡುವೆನು; ಚೋವನಿನಲ್ಲಿ ಬೆಂಕಿಯಿಡುವೆನು, ನೋಪುರದಲ್ಲಿ ನ್ಯಾಯಗಳನ್ನು 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ಐಗುಪ್ತಕ್ಕೆ ರಕ್ಷಣೆಯ ಕೋಟೆಯಾದ ಸೀನಿನ ಮೇಲೆ ನನ್ನ ರೋಷಾಗ್ನಿಯನ್ನು ಸುರಿಸಿ ನೋಪುರದ ಜನಸಮೂಹಗಳನ್ನೆಲ್ಲಾ ಕತ್ತ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2026-10-21T07:30:11Z</dcterms:created>
  <dcterms:modified xsi:type="dcterms:W3CDTF">2026-10-21T07:30:11Z</dcterms:modified>
  <dc:title>ಯೆಹೆಜ್ಕೇಲನು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