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திர்வயதுள்ளவனைக் கடிந்துகொள்ளாமல், அவனைத் தகப்பனைப்போலவும், பாலிய புருஷரைச் சகோதரரைப்போல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ஸ்திரீகளைத் தாய்களைப்போலவும், பாலிய ஸ்திரீகளை எல்லாக் கற்புடன் சகோதரிகளைப்போலவும், பாவித்து, புத்திசொல்ல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ஸ்திரீகளைத் தாய்களைப்போலவும், பாலிய ஸ்திரீகளை எல்லாக் கற்புடன் சகோதரிகளைப்போலவும், பாவித்து, புத்தி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்தம விதவைகளாகிய விதவைகளைக் கனம்பண்ண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தவையானவளுக்குப் பிள்ளைகளாவது, பேரன் பேர்த்திகளாவது இருந்தால், இவர்கள் முதலாவது தங்கள் சொந்தக் குடும்பத்தைத் தேவபக்தியாய் விசாரித்து, பெற்றார் செய்த நன்மைகளுக்குப் பதில் நன்மைகளைச் செய்யக் கற்றுக்கொள்ளக்கடவர்கள்; அது நன்மையும் தேவனுக்கு முன்பாகப் பிரியமு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தவையானவளுக்குப் பிள்ளைகளாவது, பேரன் பேர்த்திகளாவது இருந்தால், இவர்கள் முதலாவது தங்கள் சொந்தக் குடும்பத்தைத் தேவபக்தியாய் விசாரித்து, பெற்றார் செய்த நன்மைகளுக்குப் பதில் நன்மைகளைச் செய்யக் கற்றுக்கொள்ளக்கடவர்கள்; அது நன்மையும் தேவனுக்கு முன்பாகப் பிரியமு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த்தம விதவையாயிருந்து தனிமையாயிருக்கிறவள் தேவனிடத்தில் நம்பிக்கையுள்ளவளாய், இரவும் பகலும் வேண்டுதல்களிலும் ஜெபங்களிலும் நிலைத்திருப்ப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த்தம விதவையாயிருந்து தனிமையாயிருக்கிறவள் தேவனிடத்தில் நம்பிக்கையுள்ளவளாய், இரவும் பகலும் வேண்டுதல்களிலும் ஜெபங்களிலும் நிலைத்திருப்ப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கபோகமாய் வாழ்கிறவள் உயிரோடே செத்தவ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ுற்றஞ்சாட்டப்படாதவர்களாயிருக்கும்படி இவைகளைக் கட்டளையி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தன் சொந்த ஜனங்களையும், விசேஷமாகத் தன் வீட்டாரையும் விசாரியாமற்போனால், அவன் விசுவாசத்தை மறுதலித்தவனும், அவிசுவாசியிலும் கெட்டவனுமாயிர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தன் சொந்த ஜனங்களையும், விசேஷமாகத் தன் வீட்டாரையும் விசாரியாமற்போனால், அவன் விசுவாசத்தை மறுதலித்தவனும், அவிசுவாசியிலும் கெட்டவனுமாயிர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ுபது வயதுக்குக் குறையாதவளும், ஒரே புருஷனுக்கு மனைவியாயிருந்தவளுமாக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ளவயதுள்ள விதவைகளை அதிலே சேர்த்துக்கொள்ளாதே; ஏனெனில், அவர்கள் கிறிஸ்துவுக்கு விரோதமாய்க் காமவிகாரங்கொள்ளும்போது விவாகம்பண்ண மனதாக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ில் கொண்டிருந்த விசுவாசத்தை விடுவதினாலே, ஆக்கினைக்குட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ில் கொண்டிருந்த விசுவாசத்தை விடுவதினாலே, ஆக்கினைக்குட்ப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வுமல்லாமல், அவர்கள் சோம்பலுள்ளவர்களாய், வீடுவீடாய்த் திரியப்பழகுவார்கள்; சோம்பலுள்ளவர்களாய் மாத்திரமல்ல, அலப்புகிறவர்களாயும் வீணலுவற்காரிகளாயும் தகாத காரியங்களைப் பேசுகிறவர்களாயுமிருப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வுமல்லாமல், அவர்கள் சோம்பலுள்ளவர்களாய், வீடுவீடாய்த் திரியப்பழகுவார்கள்; சோம்பலுள்ளவர்களாய் மாத்திரமல்ல, அலப்புகிறவர்களாயும் வீணலுவற்காரிகளாயும் தகாத காரியங்களைப் பேசுகிறவர்களாயுமிரு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ளவயதுள்ள விதவைகள் விவாகம்பண்ணவும், பிள்ளைகளைப் பெறவும், வீட்டை நடத்தவும், விரோதியானவன் நிந்திக்கிறதற்கு இடமுண்டாக்காமலிருக்கவும் வேண்டுமென்ற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ளவயதுள்ள விதவைகள் விவாகம்பண்ணவும், பிள்ளைகளைப் பெறவும், வீட்டை நடத்தவும், விரோதியானவன் நிந்திக்கிறதற்கு இடமுண்டாக்காமலிருக்கவும் வேண்டுமென்ற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தற்குமுன்னே சிலர் சாத்தானைப் பின்பற்றி விலகிப்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ியாகிய ஒருவனிடத்திலாவது ஒருத்தியிடத்திலாவது விதவைகளிருந்தால், அவர்கள் இவர்களுக்கு உதவி செய்யக்கடவர்கள்; சபையானது உத்தம விதவைகளானவர்களுக்கு உதவிசெய்யவேண்டியதாகையால் அந்தப் பாரத்தை அதின்மேல் வைக்கக்கூட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ியாகிய ஒருவனிடத்திலாவது ஒருத்தியிடத்திலாவது விதவைகளிருந்தால், அவர்கள் இவர்களுக்கு உதவி செய்யக்கடவர்கள்; சபையானது உத்தம விதவைகளானவர்களுக்கு உதவிசெய்யவேண்டியதாகையால் அந்தப் பாரத்தை அதின்மேல் வைக்கக்கூடா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றாய் விசாரணைசெய்கிற மூப்பர்களை, விசேஷமாக திருவசனத்திலும் உபதேசத்திலும் பிரயாசப்படுகிறவர்களை, இரட்டிப்பான கனத்திற்குப் பாத்திரராக எண்ண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றாய் விசாரணைசெய்கிற மூப்பர்களை, விசேஷமாக திருவசனத்திலும் உபதேசத்திலும் பிரயாசப்படுகிறவர்களை, இரட்டிப்பான கனத்திற்குப் பாத்திரராக எண்ண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ரடிக்கிற மாட்டை வாய் கட்டாயாக என்றும், வேலையாள் தன் கூலிக்குப் பாத்திரனாயிருக்கிறான் என்றும், வேதவாக்கியம் சொல்லுகிறத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ப்பனானவனுக்கு விரோதமாக ஒருவன் செய்யும் பிராதை இரண்டு மூன்று சாட்சிகள் இல்லாமல் நீ ஏற்றுக்கொள்ளக்கூடா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ப்பனானவனுக்கு விரோதமாக ஒருவன் செய்யும் பிராதை இரண்டு மூன்று சாட்சிகள் இல்லாமல் நீ ஏற்றுக்கொள்ளக்கூடா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வர்களுக்குப் பயமுண்டாகும்படி, பாவஞ்செய்தவர்களை எல்லாருக்கும் முன்பாகக் கடிந்துகொ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ட்சபாதத்தோடே ஒன்றும் செய்யாமலும், விசாரிக்குமுன் நிருணயம்பண்ணாமலும், இவைகளைக் காத்து நடக்கும்படி, தேவனுக்கும், கர்த்தராகிய இயேசுகிறிஸ்துவுக்கும், தெரிந்துகொள்ளப்பட்ட தூதருக்கும் முன்பாக, உறுதியாய்க் கட்டளையிட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ட்சபாதத்தோடே ஒன்றும் செய்யாமலும், விசாரிக்குமுன் நிருணயம்பண்ணாமலும், இவைகளைக் காத்து நடக்கும்படி, தேவனுக்கும், கர்த்தராகிய இயேசுகிறிஸ்துவுக்கும், தெரிந்துகொள்ளப்பட்ட தூதருக்கும் முன்பாக, உறுதியாய்க் கட்டளையிட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மேலும் சீக்கிரமாய்க் கைகளை வையாதே; மற்றவர்கள் செய்யும் பாவங்களுக்கும் உடன்படாதே; உன்னைச் சுத்தவானாகக் காத்துக்கொ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மேலும் சீக்கிரமாய்க் கைகளை வையாதே; மற்றவர்கள் செய்யும் பாவங்களுக்கும் உடன்படாதே; உன்னைச் சுத்தவானாகக் காத்துக்கொ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இனிமேல் தண்ணீர் மாத்திரம்குடியாமல், உன் வயிற்றிற்காகவும், உனக்கு அடிக்கடி நேரிடுகிற பலவீனங்களுக்காகவும், கொஞ்சம் திராட்சரசமும் கூட்டிக்கொ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இனிமேல் தண்ணீர் மாத்திரம்குடியாமல், உன் வயிற்றிற்காகவும், உனக்கு அடிக்கடி நேரிடுகிற பலவீனங்களுக்காகவும், கொஞ்சம் திராட்சரசமும் கூட்டிக்கொ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லருடைய பாவங்கள் வெளியரங்கமாயிருந்து, நியாயத்தீர்ப்புக்கு முந்திக்கொள்ளும்; சிலருடைய பாவங்கள் அவர்களைப் பின்தொடர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லருடைய பாவங்கள் வெளியரங்கமாயிருந்து, நியாயத்தீர்ப்புக்கு முந்திக்கொள்ளும்; சிலருடைய பாவங்கள் அவர்களைப் பின்தொடர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சிலருடைய நற்கிரியைகளும் வெளியரங்கமாயிருக்கும்; அப்படி இராதவைகளும் மறைந்திருக்கமாட்ட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వృద్ధుని గద్దింపక తండ్రిగా భావించి అతని హెచ్చ 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న్నదమ్ములని ¸°వనులను, తల్లులని వృద్ధ స్త్రీలను, అక్కచెల్లెండ్రని పూర్ణపవిత్రతతో ¸°వనస్త్రీ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చ్చ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ిజముగా అనాథలైన విధవరాండ్రను సన్మాన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యితే ఏ విధవరాలికైనను పిల్లలు గాని మనుమలు గాని యుండిన యెడల, వీరు మొదట తమ యింటివారియెడల భక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పరచుటకును, తమ తలిదండ్రులకు ప్రత్యుపకారము చేయ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యితే నిజముగా అనాథయైన విధవరాలు ఏకాకియై యుండి, దేవునిమీదనే తన నిరీక్షణనుంచుకొని, విజ్ఞాప నలయం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నలయందును రేయింబగలు నిలుకడ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ుఖభోగములయందు ప్రవర్తించునది బ్రదుకు చుండియు చచ్చినదై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 నిందారహితులై యుండునట్లు ఈలాగు ఆజ్ఞాప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ఎవడైనను స్వకీయులను, విశేషముగా తన యింటివారిని, సంరక్షింపక పోయినయెడల వాడు విశ్వాసత్యాగము చేసినవా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ిశ్వాసికన్న చెడ్డవాడై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రువది ఏండ్ల కంటె తక్కువవయస్సు లేక, ఒక్క పురుషునికే భార్యయ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త్‌క్రియలకు పేరుపొందిన విధవరాలు పిల్లలను పెంచి, పరదేశులకు అతిథ్యమిచ్చి, పరిశుద్ధుల పాద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డిగి, శ్రమపడువారికి సహాయముచేసి, ప్రతి సత్కార్యముచేయ బూనుకొనినదైతే ఆమెను విధవరాండ్ర లెక్క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ర్చ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¸°వనస్థులైన విధవ రాండ్రను లెక్కలో చేర్చవద్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ు క్రీస్తునకు విరోధముగా నిరంకుశలైనప్పుడు తమ మొదటి విశ్వాసమును వదలుకొనిరను తీర్పుపొందినవార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ండ్లాడగోర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వారు ఇంటింట తిరుగులాడుచు, బద్ధకురాం డ్రగుటకు మాత్రమేగాక, ఆడరాని మాటలాడుచు, వదరు బోత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ులజోలికి పోవువారునగుటకును నేర్చు 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బట్టి ¸°వన స్త్రీలు వివాహము చేసికొని పిల్లలను కని గృహపరిపాలన జరిగించుచు, నిందించుటకు విరోధ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కాశమియ్యకుండవలెనని కోర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ంతకుముందే కొందరు త్రోవనుండి తొలగి పోయి సాతానును వెంబడించినవార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ిశ్వాసురాలైన యే స్త్రీ యింటనైనను విధవరాండ్రుండినయెడల, సంఘము నిజముగా అనాథలైన విధవరాండ్రకు సహా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కై దానిమీద భారములేకుండ ఆమెయే వీరికి సహాయమ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బాగుగా పాలనచేయు పెద్దలను, విశేషముగా వాక్య మందును ఉపదేశమందును ప్రయాసపడువారిని, రెట్టిం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న్మానమునకు పాత్రులనుగా ఎంచ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ందుకు నూర్చెడి యెద్దు మూతికి చిక్కము వేయవద్దు అని లేఖనము చెప్ప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పనివాడు తన జీతమునకు పాత్రుడు ఇద్దరు ముగ్గురు సాక్షులుంటేనేగాని పెద్దమీద దోషా రోప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ీకరింప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ఇతరులు భయపడునిమిత్తము పాపము చేయువారిని అందరియెదుట గద్ద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ిరోధ బుద్ధితోనైనను పక్షపాతముతోనైనను ఏమియుచేయక, నేను చెప్పిన ఈ సంగతులను గైకొనవలెనని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ను, క్రీస్తుయేసు ఎదుటను, ఏర్పరచబడిన దేవ దూతలయెదుటను నీకు ఆనబెట్ట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్వరపడి యెవనిమీదనైనను హస్తనిక్షేపణము చేయకుము. పరులపాప ములలో పాలివాడవై యుండకుము.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విత్రుడవుగా ఉండునట్లు చూ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ఇకమీదట నీళ్లేత్రాగక నీ కడుపు జబ్బునిమిత్తమును తరచుగా వచ్చు బలహీనతల కోసరమును ద్రాక్షారస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చెముగా పుచ్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ొందరి పాపములు తేటగా బయలుపడి న్యాయపు తీర్పునకు ముందుగా నడుచుచున్నవి, మరికొందరి పాప ములు వారివెం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టువలె మంచికార్యములు తేటగా బయలుపడుచున్నవి, బయలుపడనివి దాచబడనేర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2026-10-21T06:37:02Z</dcterms:created>
  <dcterms:modified xsi:type="dcterms:W3CDTF">2026-10-21T06:37:02Z</dcterms:modified>
  <dc:title>1 తిమోతికి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