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ஏரேமியாவுக்கு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சொல்லுகிறது என்னவென்றால், நான் உன்னோடே சொன்ன எல்லா வார்த்தைகளையும் ஒரு புஸ்தகத்தில் எழுதிக்கொ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சொல்லுகிறது என்னவென்றால், நான் உன்னோடே சொன்ன எல்லா வார்த்தைகளையும் ஒரு புஸ்தகத்தில் எழுதிக்கொ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கர்த்தர் இஸ்ரவேலையும் யூதாவையுங்குறித்துச் சொன்ன வார்த்தை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தத்தளிப்பின் சத்தத்தைக்கேட்கிறோம்; திகிலுண்டு, சமாதான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தத்தளிப்பின் சத்தத்தைக்கேட்கிறோம்; திகிலுண்டு, சமாதான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 அதற்கு நீங்கலாகி இரட்சிக்கப்பட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 அதற்கு நீங்கலாகி இரட்சிக்கப்பட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தேவனாகிய கர்த்தரையும், நான் தங்களுக்கு எழுப்பப்போகிற தங்கள் ராஜாவாகிய தாவீதையுமே சேவி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உன் புண் ஆறாததாயும் உன் காயம் கொடியதாயும் இ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ாயங்களைக் கட்டும்படி உனக்காக ஏற்படுவாரில்லை; உன்னைச் சொஸ்தப்படுத்தும் ஔஷதங்களும்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 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 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லிருந்து ஸ்தோத்திரமும் ஆடல்பாடலின் சத்தமும் புறப்படும்; அவர்களை வர்த்திக்கப்பண்ணுவேன், அவர்கள் குறுகிப்போவதில்லை, அவர்களை மகிமைப்படுத்துவேன், அவர்கள் சிறுமைப்படுவதில்லை.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லிருந்து ஸ்தோத்திரமும் ஆடல்பாடலின் சத்தமும் புறப்படும்; அவர்களை வர்த்திக்கப்பண்ணுவேன், அவர்கள் குறுகிப்போவதில்லை, அவர்களை மகிமைப்படுத்துவேன், அவர்கள் சிறுமைப்படுவதில்லை.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 ஜனமாயிருப்பீர்கள், நான் உங்கள் தேவனாயிரு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 தலையின்மேல் மோத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 தலையின்மேல் மோத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 தணியாது; கடைசி நாட்களில் அதை உணர்ந்து கொள்ளுவ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 தணியாது; கடைசி நாட்களில் அதை உணர்ந்து கொள்ளு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ിങ്കൽ നിന്നു യിരെമ്യാവിന്നുണ്ടായ അരുളപ്പാട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ിസ്രായേലിന്റെ ദൈവമായ യഹോവ ഇപ്രകാരം അരുളിച്ചെയ്യുന്നു: ഞാൻ നിന്നോടു അരുളിച്ചെയ്ത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വചനങ്ങളെയും ഒരു പുസ്തകത്തിൽ എഴുതിവ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യിസ്രായേലും യെഹൂദയുമായ എന്റെ ജനത്തിന്റെ പ്രവാസം മാറ്റുവാനുള്ള കാലം വരും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: ഞാൻ അവരുടെ പിതാക്കന്മാർക്കു കൊടുത്ത ദേശത്തേക്കു അവരെ മടക്കി വരുത്തും; അവർ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വശമാ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ോവ യിസ്രായേലിനെയും യെഹൂദയെയും കുറിച്ചു അരുളിച്ചെയ്ത വചനങ്ങളാവി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 ഇപ്രകാരം അരുളിച്ചെയ്യുന്നു: നാം നടുക്കത്തിന്റെ മുഴക്കം കേട്ടിരിക്കുന്നു; സമാധാനമ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മത്രെ ഉള്ള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ുരുഷൻ പ്രസവിക്കുമാറുണ്ടോ എന്നു ചോദിച്ചുനോക്കുവിൻ! ഏതു പുരുഷനും നോവുകിട്ടിയ സ്ത്രീയ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 നടുവിന്നു കൊടുത്തിരിക്കുന്നതും ഏതു മുഖവും വിളറിയിരിക്കുന്നതും ഞാൻ കാണുന്ന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 നാൾപോലെ വേറെ ഇല്ലാതവണ്ണം അതു വലുതായിരിക്കുന്നു കഷ്ടം! അതു യാക്കോബിന്നു കഷ്ടകാലം തന്ന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അവൻ അതിൽനിന്നു രക്ഷ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ന്നു ഞാൻ അവന്റെ നുകം നിന്റെ കഴുത്തിൽനിന്നു ഒടിച്ചു ബന്ധനങ്ങളെ അറുത്തുകളയും; അന്യന്മാർ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ക്കൊണ്ടു സേവ ചെയ്യിക്കയുമില്ല എന്നു സൈന്യങ്ങളുടെ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തങ്ങളുടെ ദൈവമായ യഹോവയെയും ഞാൻ അവർക്കു എഴുന്നേല്പിപ്പാനുള്ള രാജാവായ ദാവീദിനെയും സേ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കയാൽ എന്റെ ദാസനായ യാക്കോബേ, നീ ഭയപ്പെടേണ്ടാ; യിസ്രായേലേ, നീ ഭ്രമിക്കേണ്ടാ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; ഞാൻ നിന്നെ ദൂരത്തുനിന്നും നിന്റെ സന്തതിയെ പ്രവാസദേശത്തുനിന്നും രക്ഷിക്കും; യാക്കോബ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വന്നു സ്വസ്ഥതമായും സ്വൈരമായും ഇരിക്കും; ആരും അവനെ ഭയപ്പെടുത്ത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ന്നെ രക്ഷിപ്പാൻ ഞാൻ നിന്നോടുകൂടെയുണ്ടു എന്നു യഹോവയുടെ അരുളപ്പാടു; നിന്നെ ഞാൻ ചിതറിച്ചുകളഞ്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ാതികളെയും ഞാൻ മുടിച്ചുകളയും; എങ്കിലും, നിന്നെ ഞാൻ മുടിച്ചു കളകയില്ല; ഞാൻ നിന്നെ ന്യായത്ത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ക്ഷിക്കും; ശിക്ഷിക്കാതെ വിടുകയ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ോവ ഇപ്രകാരം അരുളിച്ചെയ്യുന്നു: നിന്റെ പരുകൂ മാറാത്തതും നിന്റെ മുറിവു വിഷമമുള്ളതുമ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ന്റെ വ്യവഹാരം നടത്തുവാൻ ആരുമില്ല; നിന്റെ മുറിവിന്നു ഇടുവാൻ മരുന്നും കുഴമ്പ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ന്റെ സ്നേഹിതന്മാർ ഒക്കെയും നിന്നെ മറന്നിരിക്കുന്നു; നിന്റെ അകൃത്യത്തിന്റെ ആധിക്യംനിമിത്ത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പാപത്തിന്റെ പെരുപ്പംനിമിത്തവും ഞാൻ നിന്നെ ശത്രു അടിക്കുന്നതുപോലെയും ക്രൂര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ക്ഷിക്കുന്നതുപോലെയും അടിച്ചിരിക്കകൊണ്ടു അവർ നിന്നെ നോ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ന്റെ പരുക്കിനെയും മാറാത്ത വേദനയെയും കുറിച്ചു നിലവിളിക്കുന്നതു എന്തിന്നു? നിന്റെ അകൃത്യ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ധിക്യംനിമിത്തവും നിന്റെ പാപത്തിന്റെ പെരുപ്പം നിമിത്തവും അല്ലോ ഞാൻ ഇതു നിന്നോടു ചെയ്ത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കൊണ്ടു നിന്നെ തിന്നുകളയുന്നവരെല്ലാവരും തിന്നുകളയപ്പെടും; നിന്റെ സകല വൈരികളും ഒട്ടൊഴിയ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സത്തിലേക്കു പോകും; നിന്നെ കൊള്ളയിടുന്നവർ കൊള്ളയായ്തീരും നിന്നെ കവർച്ച ചെയ്യുന്നവരെയ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കവർച്ചെക്കു ഏല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ർ നിന്നെ ഭ്രഷ്ടയെന്നും ആരും തിരിഞ്ഞു നോക്കാത്ത സീയോനെന്നും വിളിക്കകൊണ്ടു, ഞാൻ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ിവുകളെ പൊറുപ്പിച്ചു നിനക്കു ആരോഗ്യം വരുത്ത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ോവ ഇപ്രകാരം അരുളിച്ചെയ്യുന്നു: ഞാൻ യാക്കോബിൻ കൂടാരങ്ങളുടെ പ്രവാസം മാറ്റി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ാസങ്ങളോടു കരുണ കാണിക്കും; നഗരം അതിന്റെ കൽക്കുന്നിന്മേൽ പണിയപ്പെടും; അരമനയും യഥാസ്ഥാന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യിൽനിന്നു സ്തോത്രവും സന്തോഷിക്കുന്നവരുടെ ഘോഷവും പുറപ്പെടും; ഞാൻ അവരെ വർദ്ധിപ്പിക്ക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ഞ്ഞുപോകയില്ല; ഞാൻ അവരെ മഹത്വീകരിക്കും; അവർ എളിമപ്പെട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രുടെ മക്കളും പണ്ടത്തെപ്പോലെയാകും; അവരുടെ സഭ എന്റെ മുമ്പാകെ നിലനില്ക്കും; അവരെ ഉപദ്രവ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െയും ഞാൻ സന്ദർശ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രുടെ പ്രഭു അവരിൽനിന്നു തന്നെ ഉണ്ടാകും; അവരുടെ അധിപതി അവരുടെ നടുവിൽനിന്നു ഉത്ഭവിക്കും; ഞാൻ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പ്പിക്കും; അവൻ എന്നോടു അടുക്കും; അല്ലാതെ എന്നോടു അടുപ്പാൻ ധൈര്യപ്പെടുന്നവൻ ആർ?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ങ്ങനെ നിങ്ങൾ എനിക്കു ജനമായും ഞാൻ നിങ്ങൾക്കു ദൈവമാ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ോവയുടെ ക്രോധം എന്ന ചുഴലിക്കാറ്റു, കടുപ്പമായി അടിക്കുന്ന ചുഴലിക്കാറ്റു തന്നേ, പുറപ്പെട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ദുഷ്ടന്മാരുടെ തലമേൽ ചുഴന്ന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ഹോവയുടെ ഉഗ്രകോപം അവന്റെ മനസ്സിലെ നിർണ്ണയങ്ങളെ നടത്തി നിവർത്തിക്കുവോളം മടങ്ങു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വികാലത്തു നിങ്ങൾ അതു ഗ്രഹ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2026-10-21T06:12:05Z</dcterms:created>
  <dcterms:modified xsi:type="dcterms:W3CDTF">2026-10-21T06:12:05Z</dcterms:modified>
  <dc:title>യിരെമ്യാവ്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