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நீ என் ஜனங்களைப் போகவிடமாட்டேன் என்பாயாகில், நான் நாளைக்கு உன் எல்லைகளுக்குள்ளே வெட்டுக்கிளிகளை வரப்பண்ணுவேன்.]]></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தரை காணாதபடிக்கு அவைகள் பூமியின் முகத்தை மூடி, கல் மழைக்குத்தப்பி மீதியாக வைக்கப்பட்டதைப் பட்சித்து, வெளியிலே துளிர்க்கிற செடிகளை யெல்லாம் தின்றுபோடும்.]]></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தரை காணாதபடிக்கு அவைகள் பூமியின் முகத்தை மூடி, கல் மழைக்குத்தப்பி மீதியாக வைக்கப்பட்டதைப் பட்சித்து, வெளியிலே துளிர்க்கிற செடிகளை யெல்லாம் தின்றுபோடும்.]]></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உன் வீடுகளும் உன் ஊழியக்காரருடைய வீடுகளும் எகிப்தியரின் வீடுகளும் எல்லாம் அவைகளால் நிரம்பும்; உன்பிதாக்களும் பிதாக்களின் பிதாக்களும் தாங்கள் பூமியில் தோன்றிய நாள்முதல் இந்நாள்வரைக்கும் அப்படிப்பட்டவைகளைக் கண்டதில்லை என்று எபிரெயரின் தேவனாகிய கர்த்தர் சொல்லுகிறார் என்று சொல்லி, திரும்பிக்கொண்டு பார்வோனை விட்டுப் புறப்பட்டான்.]]></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உன் வீடுகளும் உன் ஊழியக்காரருடைய வீடுகளும் எகிப்தியரின் வீடுகளும் எல்லாம் அவைகளால் நிரம்பும்; உன்பிதாக்களும் பிதாக்களின் பிதாக்களும் தாங்கள் பூமியில் தோன்றிய நாள்முதல் இந்நாள்வரைக்கும் அப்படிப்பட்டவைகளைக் கண்டதில்லை என்று எபிரெயரின் தேவனாகிய கர்த்தர் சொல்லுகிறார் என்று சொல்லி, திரும்பிக்கொண்டு பார்வோனை விட்டுப் புறப்பட்டான்.]]></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உன் வீடுகளும் உன் ஊழியக்காரருடைய வீடுகளும் எகிப்தியரின் வீடுகளும் எல்லாம் அவைகளால் நிரம்பும்; உன்பிதாக்களும் பிதாக்களின் பிதாக்களும் தாங்கள் பூமியில் தோன்றிய நாள்முதல் இந்நாள்வரைக்கும் அப்படிப்பட்டவைகளைக் கண்டதில்லை என்று எபிரெயரின் தேவனாகிய கர்த்தர் சொல்லுகிறார் என்று சொல்லி, திரும்பிக்கொண்டு பார்வோனை விட்டுப் புறப்பட்டான்.]]></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ப்பொழுது பார்வோனுடைய ஊழியக்காரர் அவனை நோக்கி எந்தமட்டும் இந்த மனிதன் நமக்குக் கண்ணியாய் இருப்பான்? தங்கள் தேவனாகிய கர்த்தருக்கு ஆராதனை செய்ய அந்த மனிதரைப் போகவிடும்; எகிப்து அழிந்துபோனதை நீர் இன்னும் அறியவில்லையா என்றார்கள்.]]></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ப்பொழுது பார்வோனுடைய ஊழியக்காரர் அவனை நோக்கி எந்தமட்டும் இந்த மனிதன் நமக்குக் கண்ணியாய் இருப்பான்? தங்கள் தேவனாகிய கர்த்தருக்கு ஆராதனை செய்ய அந்த மனிதரைப் போகவிடும்; எகிப்து அழிந்துபோனதை நீர் இன்னும் அறியவில்லையா என்றார்கள்.]]></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ப்பொழுது மோசேயும் ஆரோனும் பார்வோனிடத்துக்குத் திரும்ப அழைக்கப்பட்டார்கள். அவன் அவர்களை நோக்கி: நீங்கள் போய் உங்கள் தேவனாகிய கர்த்தருக்கு ஆராதனை செய்யுங்கள் என்று சொல்லி; யாரார் போகிறார்கள் என்று கேட்டா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ப்பொழுது மோசேயும் ஆரோனும் பார்வோனிடத்துக்குத் திரும்ப அழைக்கப்பட்டார்கள். அவன் அவர்களை நோக்கி: நீங்கள் போய் உங்கள் தேவனாகிய கர்த்தருக்கு ஆராதனை செய்யுங்கள் என்று சொல்லி; யாரார் போகிறார்கள் என்று கேட்டான்.]]></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தற்கு மோசே: எங்கள் இளைஞரோடும், எங்கள் முதியோரோடும், எங்கள் குமாரரோடும், எங்கள் குமாரத்திகளோடும், எங்கள் ஆடுகளையும் எங்கள் மாடுகளையும் கூட்டிக்கொண்டு போவோம், நாங்கள் கர்த்தருக்குப் பண்டிகை கொண்டாடவேண்டும் என்றான்.]]></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தற்கு மோசே: எங்கள் இளைஞரோடும், எங்கள் முதியோரோடும், எங்கள் குமாரரோடும், எங்கள் குமாரத்திகளோடும், எங்கள் ஆடுகளையும் எங்கள் மாடுகளையும் கூட்டிக்கொண்டு போவோம், நாங்கள் கர்த்தருக்குப் பண்டிகை கொண்டாடவேண்டும் என்றான்.]]></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தற்கு மோசே: எங்கள் இளைஞரோடும், எங்கள் முதியோரோடும், எங்கள் குமாரரோடும், எங்கள் குமாரத்திகளோடும், எங்கள் ஆடுகளையும் எங்கள் மாடுகளையும் கூட்டிக்கொண்டு போவோம், நாங்கள் கர்த்தருக்குப் பண்டிகை கொண்டாடவேண்டும் என்றான்.]]></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ப்பொழுது அவன்: நான் உங்களையும் உங்கள் குழந்தைகளையும் எப்படி விடுவேனோ, அப்படியே கர்த்தர் உங்களோடிருப்பாராக; எச்சரிக்கையாயிருங்கள், உங்களுக்குப் பொல்லாப்பு நேரிடும்;]]></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ப்பொழுது அவன்: நான் உங்களையும் உங்கள் குழந்தைகளையும் எப்படி விடுவேனோ, அப்படியே கர்த்தர் உங்களோடிருப்பாராக; எச்சரிக்கையாயிருங்கள், உங்களுக்குப் பொல்லாப்பு நேரிடும்;]]></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ப்படி வேண்டாம்; புருஷராகிய நீங்கள் போய், கர்த்தருக்கு ஆராதனை செய்யுங்கள்; இதுதானே நீங்கள் விரும்பிக் கேட்டது என்று சொன்னான். அவர்கள் பார்வோன் சமுகத்தினின்று துரத்திவிடப்பட்டார்கள்.]]></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ப்படி வேண்டாம்; புருஷராகிய நீங்கள் போய், கர்த்தருக்கு ஆராதனை செய்யுங்கள்; இதுதானே நீங்கள் விரும்பிக் கேட்டது என்று சொன்னான். அவர்கள் பார்வோன் சமுகத்தினின்று துரத்திவிடப்பட்டார்கள்.]]></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ழுது கர்த்தர் மோசேயை நோக்கி: வெட்டுக்கிளிகள் எகிப்து தேசத்தின் மேல் வந்து, கல்மழையினால் அழியாத பூமியின் பயிர்வகைகளையெல்லாம் பட்சிக்கும்படிக்கு, எகிப்து தேசத்தின்மேல் உன் கையை நீட்டு என்றார்.]]></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ழுது கர்த்தர் மோசேயை நோக்கி: வெட்டுக்கிளிகள் எகிப்து தேசத்தின் மேல் வந்து, கல்மழையினால் அழியாத பூமியின் பயிர்வகைகளையெல்லாம் பட்சிக்கும்படிக்கு, எகிப்து தேசத்தின்மேல் உன் கையை நீட்டு என்றார்.]]></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ப்படியே மோசே தன் கோலை எகிப்து தேசத்தின்மேல் நீட்டினான்; அப்பொழுது கர்த்தர் அன்று பகல் முழுவதும் அன்று இரா முழுவதும் கீழ்காற்றைத் தேசத்தின்மேல் வீசப் பண்ணினார்; விடியக்காலத்திலே கீழ்காற்று வெட்டுக்கிளிகளைக் கொண்டுவந்தது.]]></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ப்படியே மோசே தன் கோலை எகிப்து தேசத்தின்மேல் நீட்டினான்; அப்பொழுது கர்த்தர் அன்று பகல் முழுவதும் அன்று இரா முழுவதும் கீழ்காற்றைத் தேசத்தின்மேல் வீசப் பண்ணினார்; விடியக்காலத்திலே கீழ்காற்று வெட்டுக்கிளிகளைக் கொண்டுவந்தது.]]></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வெட்டுக்கிளிகள் எகிப்து தேசமெங்கும் பரம்பி, எகிப்தின் எல்லையில் எங்கும் மிகவும் ஏராளமாய் இறங்கிற்று; அப்படிப்பட்ட வெட்டுக்கிளிகள் அதற்குமுன் இருந்ததுமில்லை, அதற்குப்பின் இருப்பதுமில்லை.]]></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வெட்டுக்கிளிகள் எகிப்து தேசமெங்கும் பரம்பி, எகிப்தின் எல்லையில் எங்கும் மிகவும் ஏராளமாய் இறங்கிற்று; அப்படிப்பட்ட வெட்டுக்கிளிகள் அதற்குமுன் இருந்ததுமில்லை, அதற்குப்பின் இருப்பதுமில்லை.]]></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வைகள் பூமியின் முகம் முழுதையும் மூடிற்று; தேசம் அவைகளால் அந்தகாரப்பட்டது; கல்மழைக்குத்தப்பியிருந்த நிலத்தின் பயிர்வகைகள் யாவையும் மரங்களின் கனிகள் யாவையும் அவைகள் பட்சித்துப் போட்டது; எகிப்து தேசம் எங்குமுள்ள மரங்களிலும் வயல்வெளியின் பயிர்வகைகளிலும் ஒரு பச்சிலையும் மீதியாயிருக்கவில்லை.]]></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வைகள் பூமியின் முகம் முழுதையும் மூடிற்று; தேசம் அவைகளால் அந்தகாரப்பட்டது; கல்மழைக்குத்தப்பியிருந்த நிலத்தின் பயிர்வகைகள் யாவையும் மரங்களின் கனிகள் யாவையும் அவைகள் பட்சித்துப் போட்டது; எகிப்து தேசம் எங்குமுள்ள மரங்களிலும் வயல்வெளியின் பயிர்வகைகளிலும் ஒரு பச்சிலையும் மீதியாயிருக்கவில்லை.]]></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வைகள் பூமியின் முகம் முழுதையும் மூடிற்று; தேசம் அவைகளால் அந்தகாரப்பட்டது; கல்மழைக்குத்தப்பியிருந்த நிலத்தின் பயிர்வகைகள் யாவையும் மரங்களின் கனிகள் யாவையும் அவைகள் பட்சித்துப் போட்டது; எகிப்து தேசம் எங்குமுள்ள மரங்களிலும் வயல்வெளியின் பயிர்வகைகளிலும் ஒரு பச்சிலையும் மீதியாயிருக்கவில்லை.]]></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அப்பொழுது பார்வோன் மோசேயையும் ஆரோனையும் தீவிரமாய் அழைப்பித்து: உங்கள் தேவனாகிய கர்த்தருக்கும் உங்களுக்கும் விரோதமாகப் பாவம் செய்தேன்.]]></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அப்பொழுது பார்வோன் மோசேயையும் ஆரோனையும் தீவிரமாய் அழைப்பித்து: உங்கள் தேவனாகிய கர்த்தருக்கும் உங்களுக்கும் விரோதமாகப் பாவம் செய்தேன்.]]></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இந்த ஒரு முறைமாத்திரம் நீ என் பாவத்தை மன்னிக்க வேண்டும்; உங்கள் தேவனாகிய கர்த்தர் இந்தச் சாவை மாத்திரம் என்னை விட்டு விலக்க அவரை நோக்கி விண்ணப்பம் பண்ணுங்கள் என்றான்.]]></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இந்த ஒரு முறைமாத்திரம் நீ என் பாவத்தை மன்னிக்க வேண்டும்; உங்கள் தேவனாகிய கர்த்தர் இந்தச் சாவை மாத்திரம் என்னை விட்டு விலக்க அவரை நோக்கி விண்ணப்பம் பண்ணுங்கள் என்றான்.]]></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வன் பார்வோனை விட்டுப் புறப்பட்டுப் போய், கர்த்தரை நோக்கி விண்ணப்பம் பண்ணினான்.]]></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அப்பொழுது கர்த்தர் மகா பலத்த மேல்காற்றை வீசும்படி செய்தார்; அது வெட்டுக்கிளிகளை அடித்துக்கொண்டு போய் செங்கடலிலே போட்டது; எகிப்தின் எல்லையில் எங்கும் ஒரு வெட்டுக்கிளியாகிலும் மீதியாயிருந்ததில்லை.]]></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அப்பொழுது கர்த்தர் மகா பலத்த மேல்காற்றை வீசும்படி செய்தார்; அது வெட்டுக்கிளிகளை அடித்துக்கொண்டு போய் செங்கடலிலே போட்டது; எகிப்தின் எல்லையில் எங்கும் ஒரு வெட்டுக்கிளியாகிலும் மீதியாயிருந்ததில்லை.]]></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கர்த்தரோ பார்வோனின் இருதயத்தைக் கடினப்படுத்தினார்; அவன் இஸ்ரவேல் புத்திரரைப் போகவிடவில்லை.]]></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ப்பொழுது கர்த்தர் மோசேயை நோக்கி: தடவிக்கொண்டிருக்கத்தக்கதான இருள் எகிப்து தேசத்தின்மேல் உண்டாகும்படிக்கு, உன் கையை வானத்திற்கு நேராக நீட்டு என்றார்.]]></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ப்பொழுது கர்த்தர் மோசேயை நோக்கி: தடவிக்கொண்டிருக்கத்தக்கதான இருள் எகிப்து தேசத்தின்மேல் உண்டாகும்படிக்கு, உன் கையை வானத்திற்கு நேராக நீட்டு என்றார்.]]></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மோசே தன் கையை வானத்திற்கு நேராக நீட்டினான்; அப்பொழுது எகிப்து தேசமெங்கும் மூன்றுநாள் மட்டும் காரிருள் உண்டாயிற்று.]]></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மூன்றுநாள் மட்டும் ஒருவரையொருவர் காணவுமில்லை, ஒருவரும் தம்மிடத்தைவிட்டு எழுந்திருக்கவும் இல்லை; இஸ்ரவேல் புத்திரர் யாவருக்குமோவெனில் அவர்கள் வாசஸ்தலங்களிலே வெளிச்சமிருந்தது.]]></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மூன்றுநாள் மட்டும் ஒருவரையொருவர் காணவுமில்லை, ஒருவரும் தம்மிடத்தைவிட்டு எழுந்திருக்கவும் இல்லை; இஸ்ரவேல் புத்திரர் யாவருக்குமோவெனில் அவர்கள் வாசஸ்தலங்களிலே வெளிச்சமிருந்தது.]]></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ப்பொழுது பார்வோன் மோசேயை அழைப்பித்து: நீங்கள் போய்க் கர்த்தருக்கு ஆராதனை செய்யுங்கள்; உங்கள் ஆடுகளும் உங்கள் மாடுகளும் மாத்திரம் நிறுத்தப்படவேண்டும்; உங்கள் குழந்தைகள் உங்களுடன் போகலாம் என்றான்.]]></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ப்பொழுது பார்வோன் மோசேயை அழைப்பித்து: நீங்கள் போய்க் கர்த்தருக்கு ஆராதனை செய்யுங்கள்; உங்கள் ஆடுகளும் உங்கள் மாடுகளும் மாத்திரம் நிறுத்தப்படவேண்டும்; உங்கள் குழந்தைகள் உங்களுடன் போகலாம் என்றான்.]]></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தற்கு மோசே: நாங்கள் எங்கள் தேவனாகிய கர்த்தருக்குப் படைக்கும் பலிகளையும் சர்வாங்க தகன பலிகளையும் நீர் எங்கள் கையிலே கொடுக்கவேண்டும்.]]></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தற்கு மோசே: நாங்கள் எங்கள் தேவனாகிய கர்த்தருக்குப் படைக்கும் பலிகளையும் சர்வாங்க தகன பலிகளையும் நீர் எங்கள் கையிலே கொடுக்கவேண்டும்.]]></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எங்கள் மிருக ஜீவன்களும் எங்களோடே கூடவரவேண்டும்; ஒரு குளம்பும் பின்வைக்கப்படுவதில்லை; எங்கள் தேவனாகிய கர்த்தருக்கு ஆராதனை செய்கிறதற்கு அவைகளிலிருந்து எடுக்கவேண்டும்; இன்னதைக்கொண்டு கர்த்தருக்கு ஆராதனை செய்வோம் என்பது நாங்கள் அங்கே போய்ச் சேருமளவும் எங்களுக்குத் தெரியாது என்றான்.]]></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எங்கள் மிருக ஜீவன்களும் எங்களோடே கூடவரவேண்டும்; ஒரு குளம்பும் பின்வைக்கப்படுவதில்லை; எங்கள் தேவனாகிய கர்த்தருக்கு ஆராதனை செய்கிறதற்கு அவைகளிலிருந்து எடுக்கவேண்டும்; இன்னதைக்கொண்டு கர்த்தருக்கு ஆராதனை செய்வோம் என்பது நாங்கள் அங்கே போய்ச் சேருமளவும் எங்களுக்குத் தெரியாது என்றான்.]]></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எங்கள் மிருக ஜீவன்களும் எங்களோடே கூடவரவேண்டும்; ஒரு குளம்பும் பின்வைக்கப்படுவதில்லை; எங்கள் தேவனாகிய கர்த்தருக்கு ஆராதனை செய்கிறதற்கு அவைகளிலிருந்து எடுக்கவேண்டும்; இன்னதைக்கொண்டு கர்த்தருக்கு ஆராதனை செய்வோம் என்பது நாங்கள் அங்கே போய்ச் சேருமளவும் எங்களுக்குத் தெரியாது என்றான்.]]></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கர்த்தர் பார்வோனுடைய இருதயத்தைக் கடினப்படுத்தினார்; அவன் அவர்களைப் போகவிட மனதில்லாதிருந்தான்.]]></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பார்வோன் அவனை நோக்கி: என்னைவிட்டு அப்பாலே போ; நீ இனி என் முகத்தைக் காணாதபடி எச்சரிக்கையாயிரு; நீ இனி என் முகத்தைக் காணும் நாளில் சாவாய் என்றான்.]]></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பார்வோன் அவனை நோக்கி: என்னைவிட்டு அப்பாலே போ; நீ இனி என் முகத்தைக் காணாதபடி எச்சரிக்கையாயிரு; நீ இனி என் முகத்தைக் காணும் நாளில் சாவாய் என்றான்.]]></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அப்பொழுது மோசே: நீர் சொன்னது சரி; இனி நான் உம்முடைய முகத்தைக் காண்பதில்லை என்றான்.]]></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பின்பு கர்த்தர் மோசேயை நோக்கி: நீ பார்வோனிடத்தில் போ. அவர்கள் நடுவே நான் இந்த என் அடையாளங்களைச் செய்யும்படிக்கும்,]]></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பின்பு கர்த்தர் மோசேயை நோக்கி: நீ பார்வோனிடத்தில் போ. அவர்கள் நடுவே நான் இந்த என் அடையாளங்களைச் செய்யும்படிக்கும்,]]></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நான் எகிப்திலே நடப்பித்ததையும் நான் அவர்களுக்குள் செய்த என் அடையாளங்களையும், நீ உன் பிள்ளைகளின் செவிகள் கேட்கவும், உன் பிள்ளைகளுடைய பிள்ளைகளின் செவிகள் கேட்கவும் விவரித்துச் சொல்லும்படிக்கும், நானே கர்த்தர் என்பதை நீங்கள் அறியும்படிக்கும், நான் அவன் இருதயத்தையும் அவன் ஊழியக்காரரின் இருதயத்தையும் கடினப்படுத்தினேன் என்றார்.]]></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நான் எகிப்திலே நடப்பித்ததையும் நான் அவர்களுக்குள் செய்த என் அடையாளங்களையும், நீ உன் பிள்ளைகளின் செவிகள் கேட்கவும், உன் பிள்ளைகளுடைய பிள்ளைகளின் செவிகள் கேட்கவும் விவரித்துச் சொல்லும்படிக்கும், நானே கர்த்தர் என்பதை நீங்கள் அறியும்படிக்கும், நான் அவன் இருதயத்தையும் அவன் ஊழியக்காரரின் இருதயத்தையும் கடினப்படுத்தினேன் என்றார்.]]></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ப்படியே மோசேயும் ஆரோனும் பார்வோனிடத்தில் வந்து: உன்னைத் தாழ்த்த நீ எதுவரைக்கும் மனதில்லாதிருப்பாய்? என் சமுகத்தில் எனக்கு ஆராதனை செய்ய என் ஜனங்களைப் போகவிடு.]]></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ப்படியே மோசேயும் ஆரோனும் பார்வோனிடத்தில் வந்து: உன்னைத் தாழ்த்த நீ எதுவரைக்கும் மனதில்லாதிருப்பாய்? என் சமுகத்தில் எனக்கு ஆராதனை செய்ய என் ஜனங்களைப் போகவிடு.]]></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7980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ವಿಮೋಚನಾಕಾಂಡ : 1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ನೀನು ನನ್ನ ಜನರನ್ನು ಹೋಗಗೊಡಿಸದಿದ್ದರೆ ಇಗೋ, ನಾಳೆಯೇನಾನು ನಿನ್ನ ಮೇರೆಯಲ್ಲಿ ಮಿಡತೆಗಳನ್ನು ಬರಮಾಡು 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ವಿಮೋಚನಾಕಾಂಡ : 1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ಒಬ್ಬನು ಭೂಮಿಯನ್ನು ಕಾಣುವದಕ್ಕಾಗದಷ್ಟು ಅವು ಭೂಮುಖವನ್ನೆಲ್ಲಾ ಮುಚ್ಚಿಕೊಳ್ಳುವವು; ಇದ ಲ್ಲದೆ ಅವು ಆನೆಕಲ್ಲಿ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ವಿಮೋಚನಾಕಾಂಡ : 1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ಳೆಯಿಂದ ಹಾಳಾಗದೆ ನಿಮಗಾಗಿ ಉಳಿದಿರುವದೆಲ್ಲವನ್ನೂ ಹೊಲಗಳಲ್ಲಿ ಚಿಗುರಿರುವ ಪ್ರತಿಯೊಂದು ಮರವನ್ನೂ ತಿಂದುಬಿಡು ವ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ವಿಮೋಚನಾಕಾಂಡ : 1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ಇದಲ್ಲದೆ ಅವು ನಿನ್ನ ಮನೆಗಳಲ್ಲಿಯೂ ನಿನ್ನ ಸೇವಕರ ಮನೆಗಳಲ್ಲಿಯೂ ಐಗುಪ್ತ್ಯರೆಲ್ಲರ ಮನೆ ಗಳಲ್ಲಿಯೂ ತುಂಬಿಕೊಳ್ಳುವ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ವಿಮೋಚನಾಕಾಂಡ : 1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ನ್ನ ತಂದೆಗಳಾಗಲಿ ನಿನ್ನ ತಂದೆಗಳ ತಂದೆಗಳಾಗಲಿ ಅವರು ಭೂಮಿಯ ಮೇಲೆ ಇದ್ದಂದಿನಿಂದ ಇಂದಿನ ವರೆಗೂ ಅಂಥದ್ದನ್ನು ಎಂ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ವಿಮೋಚನಾಕಾಂಡ : 1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ಡಿರಲಿಲ್ಲ ಅಂದನು. ಮೋಶೆಯು ಹಿಂತಿರುಗಿ ಫರೋಹನ ಬಳಿಯಿಂದ ಹೊರಟು ಹೋ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ವಿಮೋಚನಾಕಾಂಡ : 1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ಆಗ ಫರೋಹನ ಸೇವಕರು ಅವನಿಗೆ--ಇವನು ಎಷ್ಟು ಕಾಲ ನಮಗೆ ಉರುಲಾಗಿರಬೇಕು. ಆ ಜನರು ತಮ್ಮ ದೇವರಾದ ಕರ್ತನಿ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ವಿಮೋಚನಾಕಾಂಡ : 1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ವೆಮಾಡುವಂತೆ ಅವರನ್ನು ಕಳುಹಿಸಿಬಿಡು. ಐಗುಪ್ತವು ನಾಶವಾಯಿ ತೆಂದು ನಿನಗೆ ಇನ್ನೂ ತಿಳಿಯಲಿಲ್ಲವೋ ಅಂ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ವಿಮೋಚನಾಕಾಂಡ : 1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ಮೋಶೆ ಆರೋನರು ಫರೋಹನ ಬಳಿಗೆ ಮತ್ತೆ ಕರೆಯಲ್ಪಟ್ಟರು. ಆಗ ಅವರಿಗೆ--ನೀವು ಹೋಗಿ ನಿಮ್ಮ ದೇವರಾದ ಕರ್ತನಿ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ವಿಮೋಚನಾಕಾಂಡ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ವೆಮಾಡಿರಿ; ಆದರೆ ಹೋಗು ವವರು ಯಾರಾರು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ವಿಮೋಚನಾಕಾಂಡ : 1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ಅದಕ್ಕೆ ಮೋಶೆಯು ಅವನಿಗೆ--ನಮ್ಮ ಚಿಕ್ಕವರನ್ನೂ ಮುದುಕರನ್ನೂ ಕರ ಕೊಂಡು ಹೋಗುವದಲ್ಲದೆ ನಮ್ಮ ಕುಮಾರರ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ವಿಮೋಚನಾಕಾಂಡ : 1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ಮಾರ್ತೆಯರನ್ನೂ ನಮ್ಮ ಕುರಿಗಳನ್ನೂ ದನಗಳನ್ನೂ ತಕ್ಕೊಂಡು ಹೋಗುತ್ತೇವೆ. ಯಾಕಂದರೆ ನಾವು ಕರ್ತ ನಿಗಾಗಿ ಹಬ್ಬವ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ವಿಮೋಚನಾಕಾಂಡ : 1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ಡಬೇಕು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ವಿಮೋಚನಾಕಾಂಡ : 1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ಫರೋ ಹನು ಅವರಿಗೆ--ನಾನು ನಿಮ್ಮನ್ನೂ ನಿಮ್ಮ ಮಕ್ಕಳನ್ನೂ ಹೇಗೆ ಕಳುಹಿಸುವೆನೋ ಹಾಗೆಯೇ ಕರ್ತನು ನಿಮ್ಮ ಸಂಗಡ ಇರ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ವಿಮೋಚನಾಕಾಂಡ : 1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ಡಿರಿ, ನಿಮ್ಮ ಮುಂದೆ ಕೇಡು ಇ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ವಿಮೋಚನಾಕಾಂಡ : 1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ಹಾಗೆ ಮಾಡದೆ ಈಗ ಗಂಡಸರಾದ ನೀವು ಹೋಗಿ ಕರ್ತನಿಗೆ ಸೇವೆಮಾಡಿರಿ; ಇದನ್ನೇ ನೀವು ಬಯಸಿದಿರಿ ಅಂದನು. ತರುವಾಯ ಅ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ವಿಮೋಚನಾಕಾಂಡ : 1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ಫರೋಹನ ಎದುರಿನಿಂದ ಹೊರದೂಡಲ್ಪಟ್ಟ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ವಿಮೋಚನಾಕಾಂಡ : 1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ಆಗ ಕರ್ತನು ಮೋಶೆಗೆ--ಮಿಡತೆಗಳಿಗಾಗಿ ನಿನ್ನ ಕೈಯನ್ನು ಐಗುಪ್ತದ ಮೇಲೆ ಚಾಚು. ಅವು ಐಗುಪ್ತದ ಮೇಲೆ ಬಂದು ಆ]]></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ವಿಮೋಚನಾಕಾಂಡ : 1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ಶದಲ್ಲಿರುವ ಹಸುರಾದದ್ದನ್ನೆಲ್ಲಾ ಅಂದರೆ ಆನೆಕಲ್ಲಿನ ಮಳೆಯು ಉಳಿಸಿದ್ದದನ್ನೆಲ್ಲಾ ತಿಂದು ಬಿಡಲಿ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ವಿಮೋಚನಾಕಾಂಡ : 1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ಮೋಶೆಯು ತನ್ನ ಕೋಲನ್ನು ಐಗುಪ್ತದೇಶದ ಮೇಲೆ ಚಾಚಿದಾಗ ಕರ್ತನು ಹಗಲಿರುಳೂ ಮೂಡಣಗಾಳಿಯನ್ನು ಬರಮಾಡಿದನು. ಉದ ಯವಾದಾಗ ಆ]]></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ವಿಮೋಚನಾಕಾಂಡ : 1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ಡಣ ಗಾಳಿಯು ಮಿಡತೆಗಳನ್ನು ಅಟ್ಟಿಕೊಂಡು ಬಂದಿ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ವಿಮೋಚನಾಕಾಂಡ : 1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ಹೀಗೆ ಮಿಡತೆಗಳು ಐಗುಪ್ತ ದೇಶದಲ್ಲೆಲ್ಲಾ ಬಂದು ಐಗುಪ್ತದ ಎಲ್ಲಾ ಮೇರೆಗಳಲ್ಲಿ ದೊಡ್ಡ ಸಮೂಹವಾಗಿ ಸೇರಿಕೊಂಡವು. ಅ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ವಿಮೋಚನಾಕಾಂಡ : 1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ರೂರ ವಾದವುಗಳಾಗಿದ್ದವು. ಅವುಗಳಂತೆ ಹಿಂದೆ ಎಂದಿಗೂ ಇರಲಿಲ್ಲ, ಅನಂತರವೂ ಇರಲಾರ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ವಿಮೋಚನಾಕಾಂಡ : 1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ಅವು ಭೂ ಮುಖವನ್ನೆಲ್ಲಾ ಮುತ್ತಿಕೊಂಡದ್ದರಿಂದ ಆ ದೇಶವು ಕತ್ತಲಾಯಿತು. ಅವು ಭೂಮಿಯ ಎಲ್ಲಾ ಸೊಪ್ಪನ್ನೂ ಆನೆಕಲ್ಲಿ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ವಿಮೋಚನಾಕಾಂಡ : 1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ಳೆಯು ಉಳಿಸಿದ ಮರಗಳ ಎಲ್ಲಾ ಫಲವನ್ನೂ ತಿಂದುಬಿಟ್ಟವು. ಮರಗಳಲ್ಲಾದರೂ ಹೊಲದ ಗಿಡಗಳಲ್ಲಾದರೂ ಹಸುರಾದದ್ದು ಐಗುಪ್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ವಿಮೋಚನಾಕಾಂಡ : 1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ಶದಲ್ಲೆಲ್ಲಿಯೂ ಉಳಿಯಲಿ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ವಿಮೋಚನಾಕಾಂಡ : 1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ಆಗ ಫರೋಹನು ಮೋಶೆ ಆರೋನರನ್ನು ತ್ವರೆಯಾಗಿ ಕರೆಯಿಸಿ ಅವರಿಗೆ--ನಾನು ನಿಮ್ಮ ದೇವ ರಾದ ಕರ್ತನಿಗೂ ನಿಮಗೂ ವಿರೋಧವಾ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ವಿಮೋಚನಾಕಾಂಡ : 10]]></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ಪಾಪ ಮಾಡಿದ್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ವಿಮೋಚನಾಕಾಂಡ : 1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ಹೀಗಿರುವದರಿಂದ ಈಗ ಈ ಒಂದೇ ಸಾರಿ ನನ್ನ ಪಾಪವನ್ನು ಕ್ಷಮಿಸಬೇಕೆಂದು ನಾನು ನಿಮ್ಮನ್ನು ಬೇಡುತ್ತೇನೆ. ಈ ಮರಣವ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ವಿಮೋಚನಾಕಾಂಡ : 1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ತ್ರ ನನ್ನಿಂದ ತೊಲಗಿಸುವಂತೆ ನಿಮ್ಮ ದೇವರಾದ ಕರ್ತನನ್ನು ಬೇಡಿ ಕೊಳ್ಳಿರಿ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ವಿಮೋಚನಾಕಾಂಡ : 10]]></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ಆಗ ಅವನು ಫರೋಹನನ್ನು ಬಿಟ್ಟುಹೋಗಿ ಕರ್ತನನ್ನು ಬೇಡಿಕೊಂಡ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ವಿಮೋಚನಾಕಾಂಡ : 1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ಕರ್ತನು ಮಹಾಬಲವಾದ ಪಶ್ಚಿಮಗಾಳಿಯನ್ನು ಬೀಸಮಾಡಿದನು. ಅದು ಮಿಡತೆಗಳನ್ನು ಎತ್ತಿಕೊಂಡು ಹೋಗಿ ಕೆಂಪುಸಮುದ್ರದ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ವಿಮೋಚನಾಕಾಂಡ : 1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ಕಿತು. ಐಗುಪ್ತದ ಮೇರೆಗಳಲ್ಲೆಲ್ಲಾ ಒಂದು ಮಿಡತೆಯಾದರೂ ಉಳಿಯ ಲಿ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ವಿಮೋಚನಾಕಾಂಡ : 1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ಆದರೆ ಕರ್ತನು ಫರೋಹನ ಹೃದಯವನ್ನು ಕಠಿಣಮಾಡಿದ್ದರಿಂದ ಅವನು ಇಸ್ರಾಯೇಲ್‌ ಮಕ್ಕಳನ್ನು ಕಳುಹಿಸದೆ ಹೋ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ವಿಮೋಚನಾಕಾಂಡ : 10]]></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ಆಗ ಕರ್ತನು ಮೋಶೆಗೆ--ಐಗುಪ್ತದೇಶದಲ್ಲಿ ಕತ್ತಲೆ ಕವಿದು ಗಾಡಾಂಧಕಾರವಾಗುವಂತೆ ನಿನ್ನ ಕೈಯನ್ನು ಆಕಾಶದ ಕಡೆಗೆ ಚಾ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ವಿಮೋಚನಾಕಾಂಡ : 10]]></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ವಿಮೋಚನಾಕಾಂಡ : 10]]></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ಮೋಶೆಯು ಆಕಾಶದ ಕಡೆಗೆ ಕೈಚಾಚಿದಾಗ ಐಗುಪ್ತದೇಶದಲ್ಲೆಲ್ಲಾ ಮೂರು ದಿನಗಳ ವರೆಗೆ ಘೋರವಾದ ಕತ್ತಲು ಕವಿಯಿ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ವಿಮೋಚನಾಕಾಂಡ : 10]]></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ಮೂರು ದಿನಗಳ ವರೆಗೆ ಅವರು ಒಬ್ಬರನ್ನೊಬ್ಬರು ನೋಡಲಿಲ್ಲ, ಯಾರೂ ತಮ್ಮ ಸ್ಥಳ ವನ್ನು ಬಿಟ್ಟು ಏಳಲೂ ಇಲ್ಲ. ಆ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ವಿಮೋಚನಾಕಾಂಡ : 1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ಇಸ್ರಾಯೇಲ್‌ ಮಕ್ಕಳಿಗೆಲ್ಲಾ ಅವರು ವಾಸಿಸುವ ಸ್ಥಳದಲ್ಲಿ ಅವರಿಗೆ ಬೆಳಕಿತ್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ವಿಮೋಚನಾಕಾಂಡ : 10]]></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ಆಗ ಫರೋಹನು ಮೋಶೆಯನ್ನು ಕರೆ ಯಿಸಿ ಅವನಿಗೆ--ನೀವು ಹೋಗಿ ಕರ್ತನಿಗೆ ಸೇವೆ ಮಾಡಿರಿ, ನಿಮ್ಮ ಕುರಿದನಗಳು ಮಾತ್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ವಿಮೋಚನಾಕಾಂಡ : 10]]></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ಇಲ್ಲಿರಲಿ. ನಿಮ್ಮ ಮಕ್ಕಳೂ ನಿಮ್ಮ ಸಂಗಡ ಹೋಗಲಿ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ವಿಮೋಚನಾಕಾಂಡ : 10]]></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ಅದಕ್ಕೆ ಮೋಶೆಯು ಅವನಿಗೆ--ನಮ್ಮ ದೇವರಾದ ಕರ್ತನಿಗೆ ಅರ್ಪಿಸುವದಕ್ಕೆ ನೀನು ನಮ್ಮ ಕೈಯಲ್ಲಿ ಬಲಿಗಳ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ವಿಮೋಚನಾಕಾಂಡ : 10]]></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ಹನಬಲಿಗಳನ್ನೂ ಕೊಡಬೇ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ವಿಮೋಚನಾಕಾಂಡ : 10]]></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ನಮ್ಮ ಪಶುಗಳನ್ನೂ ನಾವು ನಮ್ಮ ಸಂಗಡ ತೆಗೆದು ಕೊಂಡು ಹೋಗುವೆವು. ಒಂದು ಗೊರಸೆಯಾದರೂ ಬಿಡುವದಿಲ್ಲ. ಯಾಕಂದರೆ ನಮ್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ವಿಮೋಚನಾಕಾಂಡ : 10]]></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ವರಾದ ಕರ್ತನಿಗೆ ಆರಾಧನೆ ಮಾಡುವದಕ್ಕೆ ಅವುಗಳಿಂದಲೇ ಆರಿಸ ಬೇಕು. ಕರ್ತನಿಗೆ ಯಾವ ಸೇವೆಮಾಡಬೇಕೆಂಬದು ಅಲ್ಲಿ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ವಿಮೋಚನಾಕಾಂಡ : 10]]></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ಗುವವರೆಗೂ ನಮಗೆ ತಿಳಿಯುವದಿಲ್ಲ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ವಿಮೋಚನಾಕಾಂಡ : 10]]></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ಆದರೆ ಕರ್ತನು ಫರೋಹನ ಹೃದಯ ವನ್ನು ಕಠಿಣ ಮಾಡಿದ್ದರಿಂದ ಅವನು ಅವರನ್ನು ಕಳುಹಿಸಲಾರದೆ ಹೋ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ವಿಮೋಚನಾಕಾಂಡ : 10]]></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ಆಗ ಫರೋಹನು ಅವನಿಗೆ--ನನ್ನನ್ನು ಬಿಟ್ಟು ಹೋಗು, ಇನ್ನು ನನ್ನ ಮುಖವನ್ನು ನೋಡದಂತೆ ಎಚ್ಚರಿಕೆಯಾಗಿರು; ಯಾಕಂದರೆ 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ವಿಮೋಚನಾಕಾಂಡ : 10]]></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ನ್ನ ಮುಖವನ್ನು ನೋಡಿದ ದಿನದಲ್ಲಿ ನೀನು ಸಾಯುವಿ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ವಿಮೋಚನಾಕಾಂಡ : 10]]></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ಮೋಶೆಯು ಅವನಿಗೆ--ನೀನು ಸರಿಯಾಗಿ ಹೇಳಿದ್ದೀ. ಇನ್ನು ಮೇಲೆ ನಾನು ನಿನ್ನ ಮುಖವನ್ನು ನೋಡುವದಿಲ್ಲ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ವಿಮೋಚನಾಕಾಂಡ : 10]]></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ತರುವಾಯ ಕರ್ತನು ಮೋಶೆಗೆ-- ಫರೋಹನ ಬಳಿಗೆ ಹೋಗು. ನಾನು ನನ್ನ ಸೂಚಕಕಾರ್ಯಗಳನ್ನು ಅವನ ಮುಂದೆ ತೋರಿಸು ವದಕ್ಕಾಗಿ ಅ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ವಿಮೋಚನಾಕಾಂಡ : 10]]></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ದಯವನ್ನೂ ಅವನ ಸೇವಕರ ಹೃದಯಗಳನ್ನೂ ಕಠಿಣಮಾಡಿದ್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ವಿಮೋಚನಾಕಾಂಡ : 10]]></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ಇದಲ್ಲದೆ ನೀನು ನಿನ್ನ ಮಕ್ಕಳಿಗೂ ನಿನ್ನ ಮಕ್ಕಳ ಮಕ್ಕಳಿಗೂ ನಾನು ಐಗುಪ್ತದಲ್ಲಿ ಏನು ಮಾಡಿದೆನೆಂದೂ ನಾನೇ ಕರ್ತನೆಂ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ವಿಮೋಚನಾಕಾಂಡ : 10]]></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ವು ತಿಳುಕೊಳ್ಳುವಂತೆ ನಾನು ಅವರ ಮಧ್ಯದಲ್ಲಿ ಮಾಡಿದ ಸೂಚಕಕಾರ್ಯಗಳನ್ನು ತಿಳಿಸ ಬೇಕು ಎಂದು ಹೇಳಿ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ವಿಮೋಚನಾಕಾಂಡ : 10]]></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ಮೋಶೆ ಆರೋನರು ಫರೋಹನ ಬಳಿಗೆ ಬಂದು ಅವನಿಗೆ--ಇಬ್ರಿಯರ ದೇವರಾದ ಕರ್ತನು ಹೀಗೆ ಹೇಳುತ್ತಾನೆ--ನೀನು ನ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ವಿಮೋಚನಾಕಾಂಡ : 10]]></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ನ್ನಿಧಿಯಲ್ಲಿ ತಗ್ಗಿಸಿಕೊಳ್ಳದೆ ಇರುವದು ಎಲ್ಲಿಯವರೆಗೇ? ನನ್ನನ್ನು ಸೇವಿಸುವಂತೆ ನನ್ನ ಜನರನ್ನು ಹೋಗಗೊಡಿ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ವಿಮೋಚನಾಕಾಂಡ : 10]]></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2026-10-21T06:18:50Z</dcterms:created>
  <dcterms:modified xsi:type="dcterms:W3CDTF">2026-10-21T06:18:50Z</dcterms:modified>
  <dc:title>ವಿಮೋಚನಾಕಾಂಡ : 10</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