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2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நான் அழிய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தோற்று போ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வாழ்கிற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? ஏன்? ஏ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ாட்டங்கள் முடியல பாடுகளும் தீர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இருக்குற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? ஏன்? ஏ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கிருபை கிருபை கிருபை –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ல்ல என் பெலன் இ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ாலந்தில்ல எல்லா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ிக்கல உயரல பட்டத்தாரி ஆ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வாழ்கிறேனே ஏன்? ஏன்? ஏ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்கிறேன் நிர்மூலமாகமலே இரு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நிற்கிறேனே ஏன்? ஏன்? ஏ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நடக்க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ங்கள் நடக்க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ெல்லாம் மாறி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? ஏன்? ஏ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ெல்லாம் மறை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ெல்லாம் உடை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ய் மாறி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? ஏன்? ஏ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2026-10-31T14:08:47Z</dcterms:created>
  <dcterms:modified xsi:type="dcterms:W3CDTF">2026-10-31T14:08:47Z</dcterms:modified>
  <dc:title>துதிப் பாடல்கள் : 599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