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வேர் தரையிலே பழையதாகி, அதின் அடிக்கட்டை மண்ணிலே செத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ணீரின் வாசனையினால் அது துளிர்த்து, இளமரம்போலக் கிளைவ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ோவென்றால் செத்தபின் ஒழிந்துபோகிறான், மனுபுத்திரர் ஜீவித்துப்போனபின் அவன் எங்கே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ஏரியிலிருந்து வடிந்து வெள்ளம் வற்றிச் சுவறிப்போ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என் நடைகளை எண்ணுகிறீர், என் பாவத்தின்மேலல்லவோ கவனமாயிரு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ீறுதல் ஒரு கட்டாகக் கட்டப்பட்டு முத்திரைபோடப்பட்டிருக்கிறது, என் அக்கிரமத்தை ஒருமிக்கச் சேர்த்த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ை முதலாய் விழுந்து கரைந்துபோம், கன்மலை தன் இடத்தை விட்டுப்பேர்ந்த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ாம்சம் அவனிலிருக்குமளவும் அதற்கு நோவிருக்கும்; அவன் ஆத்துமா அவனுக்குள்ளிருக்குமட்டும் அதற்குத் துக்கமுண்ட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ஸ்திரீயினிடத்தில் பிறந்த மனுஷன் வாழ்நாள் குறுகினவனும் சஞ்சலம் நிறைந்தவனுமாய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 இப்படிப்பட்டவன்மேல் நீர் உம்முடைய கண்களைத் திறந்துவைத்து, உம்முடைய நியாயத்துக்கு என்னைக் கொண்டுபோவீர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 இப்படிப்பட்டவன்மேல் நீர் உம்முடைய கண்களைத் திறந்துவைத்து, உம்முடைய நியாயத்துக்கு என்னைக் கொண்டுபோவீர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ுத்தமானதிலிருத்து சுத்தமானதை பிறப்பிக்கத்தக்கவன் உண்டோ? ஒருவன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ઝાડને પણ આશા છે. તે ભલે કપાઇ ગયું હોય; તે પાછું વિકાસ પામી શકે છે અને તેને નવાં અંકુર ફૂટ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ાં મૂળિયા કદાચ જમીનમાં ઊગે અને તેનું થડ જમીનમાં સૂકા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છતાંપણ તે જો ફરતે પાણી સૂંધે તો એ નવા છોડની જેમ ડાળીઓ ઉગાડ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માણસ જો મૃત્યુ પામે છે તો તે સમાપ્ત થઇ જાય છે. જ્યારે તે મરી જાય છે એ ચાલ્યો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મ સાગરમાંથી પાણી ઊડી જાય છે, અને નદી ક્ષીણ થઇને સુકાઇ જાય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મ માણસ સૂઇ જઇને ક્યારેય પાછો ઊઠતો નથી; જ્યાં સુધી આકાશોનું અસ્તિત્વ ન રહે ત્યાં સુધી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તેની ઊંઘમાંથી જાગ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ઇચ્છું છું કે તમે મને શેઓલમાં સંતાડો, અને તમારો ક્રોધ શમી જાય ત્યાં સુધી છુપાવી રાખ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ઠરાવેલ સમય ઠરાવી આપીને યાદ રાખો તો કેવું સાર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ણસ મૃત્યુ પામ્યાં પછી શું તે ફરીથી સજીવન થશે ખરો? જ્યાં સુધી મને મુકત કરવામાં ન આવે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રાહ જો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તમે મને બોલાવશો ત્યારે હું તમને જવાબ આપીશ. પછી હું જેનું તમે સર્જન કર્યું છે, ત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ત્વનો હો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મે મારાં એકેએક પગલાંને નજરમાં રાખશો, પણ મારા દુષ્કૃત્યો તમને યાદ નહિ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મારા પાપોને એક થેલામાં બાંધશો, અથવા તમે મારા ગુનાઓ ઉપર ચીતરશ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્વતો પડીને નષ્ટ થાય છે, અને ખડકો પોતાની જગાએથી ચળ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થ્થરો પર સતત વહેતું પાણી તેને ઘસારો પહોચાડે છે. પાણીના પૂર પૃથ્વી પરની જમીનને ધોઇ નાખ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ી જ રીતે દેવ, તમે મનુષ્યની આશાઓનો વિનાશ કરી નાખ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મનુષ્યને સંપૂર્ણ રીતે હરાવ્યો અને પછી તે દૂર ચાલ્યો જાય છે. તમે તેને ઉદાસ બનાવીને દૂર મોક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સંતાનો આદરપાત્ર થયાં છે કે નહિ, તેની તેને જાણ નથી; અથવા જો તેઓ નીચે લવાયા હોય તો અપમાન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યા હોય, એ વિષે પણ તે અજા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માત્ર પોતાના દેહનું દુ:ખ અનુભવી શકે છે અને મોટેથી પોતાના માટે ર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યૂબે કહ્યું “માણસ કેવો નિર્બળ છે, તેનું આયુષ્ય અલ્પ છે અને સંકટથી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મ ફૂલ ખીલે છે અને થોડીવારમાં કરમાઇ જાય છે, વાદળ પસાર થઇ જાય છે અને તેની છાયા જતી ર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ુષ્યનું જીવન એક પડછાયા જેવું છે કે જે અહીં ટૂંકા સમય માટે રહે છે અને પછી તે અશ્ય થ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આવા નિર્બળ માનવીની સામે જોવાની ચિંતા તમે કરો છો? શું ન્યાય મેળવવા માટે તેને તમારી સમક્ષ ઊ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શુદ્ધ વસ્તુમાંથી શુદ્ધ વસ્તુ બનાવી શકે તો કેવું સારું! પણ એવું બનવું અશક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ાણસના આયુષ્યના મહિનાઓ એવાં મર્યાદિત કરી નાંખ્યા છે કે તેને ઓળંગી શકે નહિ; તેના મહિના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તરી તમારા હાથ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દેવ અમારી સામે જોવાનું બંધ કરો. અમને એકલા રહેવા દો, દિવસને અંતે ભાડૂતી મજુરને મળ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ેનતાણાની જેમ અમને અમારા વળતરનો આનંદ માણ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2026-10-21T05:29:59Z</dcterms:created>
  <dcterms:modified xsi:type="dcterms:W3CDTF">2026-10-21T05:29:59Z</dcterms:modified>
  <dc:title>અયૂબ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