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காரமும் பயங்கரமும் அவரிடத்தில் இருக்கிறது; அவர் தமது உன்னதமான ஸ்தலங்களில் சமாதானத்தை உண்டாக்க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ேனைகளுக்குத் தொகையுண்டோ? அவருடைய வெளிச்சம் யார்மேல் உதிக்காமலிருக்கிறது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யிருக்க, மனுஷன் தேவனுக்கு முன்பாக நீதிமானாயிருப்பது எப்படி? ஸ்திரீயினிடத்தில் பிறந்தவன் சுத்தமாயிருப்பது எப்படி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யிருக்க, மனுஷன் தேவனுக்கு முன்பாக நீதிமானாயிருப்பது எப்படி? ஸ்திரீயினிடத்தில் பிறந்தவன் சுத்தமாயிருப்பது எ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ந்திரனை அண்ணாந்துபாரும், அதுவும் பிரகாசியாமலிருக்கிறது; நட்சத்திர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ழுவாயிருக்கிற மனிதனும், பூச்சியாயிருக்கிற மனுபுத்திரனும் எம்மாத்திர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షూహీయుడైన బిల్దదు ఈలాగున ప్రత్యు 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ధికారమును భీకరత్వమును ఆయనకు తోడైయున్నవిఆయన తన ఉన్నతస్థలములలో సమాధానము కలుగ 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సేనలను లెక్కింప శక్యమా?ఆయన వెలుగు ఎవరిమీదనైనను ఉదయింపకు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రుడు దేవుని దృష్టికి నీతిమంతుడు ఎట్లు కాగలడు?స్త్రీకి పుట్టినవాడు ఆయన దృష్టికి ఎ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ద్ధుడుకాగల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దృష్టికి చంద్రుడు కాంతిగలవాడు కాడునక్షత్రములు పవిత్రమైనవి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 నిశ్చయముగా పురుగువంటి మనుష్యుడు పురుగు వంటి నరుడు ఆయన దృష్టికి పవిత్రుడు కానేరడ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2026-10-21T06:19:54Z</dcterms:created>
  <dcterms:modified xsi:type="dcterms:W3CDTF">2026-10-21T06:19:54Z</dcterms:modified>
  <dc:title>యోబు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