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இவ்விடத்தை விட்டுக் கீழ்த்திசையை நோக்கிப் போய், யோர்தானுக்கு நேராயிருக்கிற கேரீத் ஆற்றண்டையில் ஒளித்துக்கொண்ட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ோய், கர்த்தருடைய வார்த்தையின்படியே யோர்தானுக்கு நேராயிருக்கிற கேரீத் ஆற்றண்டையிலே தங்கி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மழைபெய்யாதபடியினால், சிலநாளுக்குப்பின்பு அந்த ஆறு வற்றி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கள் நடந்தபின்பு, வீட்டுக்காரியாகிய அந்த ஸ்திரீயின் மகன் வியாதியில் விழுந்தான்; அவனுடைய சுவாசம் போகுமட்டும் அவனுடைய வியாதி அதிகரித்துக்கொண்டே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லியாவின் சத்தத்தைக் கேட்டார்; பிள்ளையினுடைய ஆத்துமா அவனுள் திரும்பிவந்தது; அவன் பிழ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લિયા ગિલયાદના તિશ્બેનો હતો, તેણે આહાબને કહ્યું કે, “ઇસ્રાએલના દેવ યહોવા જેની સંમુખ ઊભો રહ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હું સેવક છું, અને હું માંરા જીવના સમ ખાઈને કહું છું કે હવેનાં વષોર્માં હું કહું નહિ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ાકળ કે વરસાદ પડવાન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બાદ તેને યહોવા તરફથી આ સંદેશો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આ જગ્યા છોડીને તું પૂર્વ તરફ જા, યર્દન નદીની બાજુમાં કરીથના વહેળા પાસે સંતાઈ 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ઝરણાનું પાણી પીજે, અને મેં કાગડાઓને આજ્ઞા કરી છે કે તે તને ત્યાં ખવડા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યહોવાનાં કહ્યાં પ્રમાંણે કર્યુ. તે યર્દન નદીની બાજુમાં આવેલ કરીથના વહેળા પાસ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ગડાઓ સવાર-સાંજ તેને રોટલી તથા માંસ લાવી આપતા, અને તે ઝરણામાંથી પાણી પી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થોડા સમય પછી, નાની નદીનું પાણી સુકાઈ ગયું કેમકે દેશમાં કોઈ સ્થળે વરસાદ વરસ્ય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યહોવાએ એલિયા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ું ઊઠ, અને સિદોન નગરની પાસેના સારફત ગામમાં જઈને રહે, ત્યાં એક વિધવા સ્ત્રી રહે છે, તે ત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ષણ કરશે, તે માંટે મેં તેને આજ્ઞા આપ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થી તે સારફત ચાલ્યો ગયો, જયારે તે ગામની ભાગોળે પહોંચ્યો ત્યારે, તેણે એક વિધવા સ્ત્રીને લાક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ણતી જોઈ, તેણે તેનું અભિવાદન કર્યુ અને કહ્યું, “જરા મને કૂંજામાં થોડું પાણી પીવા લાવી આપોન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પાણી લેવા જતી હતી એટલામાં એલિયાએ તેને બૂમ પાડીને કહ્યું, “માંરે માંટે ટૂકડો રોટલીનો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તે વિધવા બોલી, “તમાંરા દેવ યહોવાના સમ માંરી બરણીમાં મુઠ્ઠી લોટ અને કૂજામાં થોડું તેલ છે;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વાય માંરી પાસે કશું ખાવાનું નથી. હું અહીં આ થોડા લાકડાં ભેગાં કરવા આવી છું, જેથી જઈને મરતાં પહ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ે માંટે ને માંરા પુત્રના છેલ્લા ભોજન માંટે કંઈ રાંધ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લિયાએ કહ્યું, “ગભરાઈશ નહિ, જા ને હું કહું છું એ પ્રમાંણે કર. પહેલાં માંરા માંટે એક નાની રો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જે, પછી એક તારા માંટે બનાવ,અને ત્યાર પછી એક તારા પુત્ર માંટે બન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રણ, ઇસ્રાએલના યહોવા દેવનાં વચન છે કે, ‘યહોવા ભૂમિ પર વરસાદ ન મોકલે, ત્યાં સુધી બરણી માંનો લો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લનો કૂંજો કદી ખાલી થશે નહિ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થી તેણે જઈને એલિયાના કહેવા મુજબ કર્યુ; અને લાંબા સમય સુધી એલિયાને, તે સ્રીને અને તેના કુટુંબ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વાનું મળતું ર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લિયા માંરફતે યહોવાએ જે ભવિષ્યવાણી કરી હતી તે સાચી પડી અને તે પ્રમાંણે લોટની બરણી અને તેલ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ૂંજો કદી ખાલી થ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બાદ તે ઘરવાળી સ્રીનો પુત્ર માંદો પડયો, તેની માંદગી એટલી ભારે હતી કે તેનું મૃત્યુ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ે તેણે એલિયાને કહ્યું, “ઓ યહોવાના માંણસ, તમે શા માંટે આવીને માંરા એ પાપ વિષે યાદ કરાવ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ે લીધે માંરો પુત્ર મરી ગયો હત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લિયાએ તેને કહ્યું, “તારા પુત્રને માંરી પાસે લાવ.” એમ કહીને એલિયાએ તેના ખોળામાંથી બાળકને લઈ લી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ોતે રહેતો હતો તે માંળ ઉપરની ઓરડીમાં લઈ જઈ તેને પોતાની પથારીમાં નીચે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તેણે યહોવાને પ્રાર્થના કરતાં કહ્યું, “ઓ માંરા યહોવા દેવ, હું જેને ત્યાં ઊતર્યો છું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ધવાને તમાંરે સાચેજ નુકસાન પહોંચાડવું છે? એના પુત્રને તમે શા માંટે માંરી નાખ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ણે પોતે બાળક તરફ ખેંચાઇને ત્રણ વખત લાંબા થઈને યહોવાને મોટેથી પ્રાર્થના કરી કે, “ઓ માંરા દેવ,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ને ફરી જીવતો કરી દ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એ તેનો પોકાર સાંભળ્યો. પેલા બાળકને ફરીથી જીવત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લિયાએ તેને ઉપાડી લઈ ઘરના પરના માંળપરની ઓરડીમાંથી તેને તેની માંતા પાસે લઇ આવ્યો. તે બાળક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તાને સુપ્રત કરીને તેણે કહ્યું, “જો, તારો પુત્ર તો જી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તે સ્ત્રીએ કહ્યું, “હવે હું ખાતરી પૂર્વક જાણું છું કે તમે દેવના માંણસ છો, અને તમે બોલો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યહોવાનું વચન છે તે સત્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2026-10-21T06:52:29Z</dcterms:created>
  <dcterms:modified xsi:type="dcterms:W3CDTF">2026-10-21T06:52:29Z</dcterms:modified>
  <dc:title>૧ રાજાઓ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