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தேவனாகிய கர்த்தாவே, நீர் எங்கள் நிமித்தஞ்செய்த உம்முடைய அதிசயங்களும் உம்முடைய யோசனைகளும் அநேகமாயிருக்கிறது; ஒருவரும் அவைகளை உமக்கு விவரித்துச்சொல்லிமுடியாது; நான் அவைகளைச் சொல்லி அறிவிக்கவேண்டுமானால் அவைகள் எண்ணிக்கைக்கு மேலானவை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தேவனாகிய கர்த்தாவே, நீர் எங்கள் நிமித்தஞ்செய்த உம்முடைய அதிசயங்களும் உம்முடைய யோசனைகளும் அநேகமாயிருக்கிறது; ஒருவரும் அவைகளை உமக்கு விவரித்துச்சொல்லிமுடியாது; நான் அவைகளைச் சொல்லி அறிவிக்கவேண்டுமானால் அவைகள் எண்ணிக்கைக்கு மேலானவை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லியையும் காணிக்கையையும் நீர் விரும்பாமல், என் செவிகளைத் திறந்தீர்; சர்வாங்க தகனபலியையும் பாவநிவாரணபலியையும் நீர் கேட்கவ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லியையும் காணிக்கையையும் நீர் விரும்பாமல், என் செவிகளைத் திறந்தீர்; சர்வாங்க தகனபலியையும் பாவநிவாரணபலியையும் நீர் கேட்கவ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லியையும் காணிக்கையையும் நீர் விரும்பாமல், என் செவிகளைத் திறந்தீர்; சர்வாங்க தகனபலியையும் பாவநிவாரணபலியையும் நீர் கேட்கவ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ான்: இதோ, வருகிறேன், புஸ்தகச்சுருளில் என்னைக்குறித்து எழுதியிருக்கிறது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தேவனே, உமக்குப் பிரியமானதைச் செய்ய விரும்புகிறேன்; உமது நியாயப்பிரமாணம் என் உள்ளத்திற்குள் இருக்கிறது என்று சொன்ன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கா சபையிலே நீதியைப் பிரசங்கித்தேன்; என் உதடுகளை மூடேன், கர்த்தாவே, நீர் அதை அறிவீ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கா சபையிலே நீதியைப் பிரசங்கித்தேன்; என் உதடுகளை மூடேன், கர்த்தாவே, நீர் அதை அறிவீ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ம்முடைய நீதியை நான் என் இருதயத்திற்குள் மறைத்துவைக்கவில்லை; உமது சத்தியத்தையும் உமது இரட்சிப்பையும் சொல்லியிருக்கிறேன்; உமது கிருபையையும் உமது உண்மையையும் மகா சபைக்கு அறிவியாதபடிக்கு நான் ஒளித்துவைக்கவ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க்காகப் பொறுமையுடன் காத்திருந்தேன்; அவர் என்னிடமாய்ச் சாய்ந்து, என் கூப்பிடுதலைக் கேட்ட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ம்முடைய நீதியை நான் என் இருதயத்திற்குள் மறைத்துவைக்கவில்லை; உமது சத்தியத்தையும் உமது இரட்சிப்பையும் சொல்லியிருக்கிறேன்; உமது கிருபையையும் உமது உண்மையையும் மகா சபைக்கு அறிவியாதபடிக்கு நான் ஒளித்துவைக்கவ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ம்முடைய நீதியை நான் என் இருதயத்திற்குள் மறைத்துவைக்கவில்லை; உமது சத்தியத்தையும் உமது இரட்சிப்பையும் சொல்லியிருக்கிறேன்; உமது கிருபையையும் உமது உண்மையையும் மகா சபைக்கு அறிவியாதபடிக்கு நான் ஒளித்துவைக்கவ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உம்முடைய இரக்கங்களை எனக்குக் கிடையாமற் போகப்பண்ணாதேயும்; உமது கிருபையும் உமது உண்மையும் எப்பொழுதும் என்னைக் காக்கக்கடவ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ண்ணிக்கைக்கு அடங்காத தீமைகள் என்னைச் சூழ்ந்துகொண்டது, என் அக்கிரமங்கள் என்னைத் தொடர்ந்துபிடித்தது, நான் நிமிர்ந்துபார்க்கக் கூடாதிருக்கிறது, அவைகள் என் தலைமயிரிலும் அதிகமாயிருக்கிறது, என் இருதயம் சோர்ந்துபோ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ண்ணிக்கைக்கு அடங்காத தீமைகள் என்னைச் சூழ்ந்துகொண்டது, என் அக்கிரமங்கள் என்னைத் தொடர்ந்துபிடித்தது, நான் நிமிர்ந்துபார்க்கக் கூடாதிருக்கிறது, அவைகள் என் தலைமயிரிலும் அதிகமாயிருக்கிறது, என் இருதயம் சோர்ந்துபோ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ாவே, என்னை விடுவித்தருளும்; கர்த்தாவே, எனக்குச் சகாயம்பண்ணத் தீவிரிய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பிராணனை அழிக்கத் தேடுகிறவர்கள் ஏகமாய் வெட்கி நாணி, எனக்குத் தீங்குசெய்ய விரும்புகிறவர்கள் பின்னிட்டு இலச்சையடைவார்கள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பிராணனை அழிக்கத் தேடுகிறவர்கள் ஏகமாய் வெட்கி நாணி, எனக்குத் தீங்குசெய்ய விரும்புகிறவர்கள் பின்னிட்டு இலச்சையடைவார்களாக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பேரில் ஆ ஆ! ஆ ஆ! என்று சொல்லுகிறவர்கள், தங்கள் வெட்கத்தின் பலனையடைந்து, கைவிடப்படுவார்கள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ம்மைத் தேடுகிற அனைவரும் உமக்குள் மகிழ்ந்து சந்தோஷப்படுவார்களாக; உம்முடைய இரட்சிப்பை விரும்புகிறவர்கள் கர்த்தருக்கு மகிமை உண்டாவதாக என்று எப்பொழுதும் சொல்வார்கள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யங்கரமான குழியிலும் உளையான சேற்றிலுமிருந்து என்னைத் தூக்கியெடுத்து, என் கால்களைக் கன்மலையின்மேல் நிறுத்தி, என் அடிகளை உறுதிப்படுத்த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ம்மைத் தேடுகிற அனைவரும் உமக்குள் மகிழ்ந்து சந்தோஷப்படுவார்களாக; உம்முடைய இரட்சிப்பை விரும்புகிறவர்கள் கர்த்தருக்கு மகிமை உண்டாவதாக என்று எப்பொழுதும் சொல்வார்கள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சிறுமையும் எளிமையுமானவன், கர்த்தரோ என்மேல் நினைவாயிருக்கிறார்; தேவரீர் என் துணையும் என்னை விடுவிக்கிறவருமாயிருக்கிறீர்; என் தேவனே, தாமதியாதேய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சிறுமையும் எளிமையுமானவன், கர்த்தரோ என்மேல் நினைவாயிருக்கிறார்; தேவரீர் என் துணையும் என்னை விடுவிக்கிறவருமாயிருக்கிறீர்; என் தேவனே, தாமதியாதேய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யங்கரமான குழியிலும் உளையான சேற்றிலுமிருந்து என்னைத் தூக்கியெடுத்து, என் கால்களைக் கன்மலையின்மேல் நிறுத்தி, என் அடிகளை உறுதிப்படுத்த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து தேவனைத் துதிக்கும் புதுப்பாட்டை அவர் என் வாயிலே கொடுத்தார்; அநேகர் அதைக் கண்டு, பயந்து, கர்த்தரை நம்பு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து தேவனைத் துதிக்கும் புதுப்பாட்டை அவர் என் வாயிலே கொடுத்தார்; அநேகர் அதைக் கண்டு, பயந்து, கர்த்தரை நம்பு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கங்காரிகளையும் பொய்யைச் சார்ந்திருக்கிறவர்களையும் நோக்காமல் கர்த்தரையே தன் நம்பிக்கையாக வைக்கிற மனுஷன் பாக்கியவ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கங்காரிகளையும் பொய்யைச் சார்ந்திருக்கிறவர்களையும் நோக்காமல் கர்த்தரையே தன் நம்பிக்கையாக வைக்கிற மனுஷன் பாக்கியவ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தேவனாகிய கர்த்தாவே, நீர் எங்கள் நிமித்தஞ்செய்த உம்முடைய அதிசயங்களும் உம்முடைய யோசனைகளும் அநேகமாயிருக்கிறது; ஒருவரும் அவைகளை உமக்கு விவரித்துச்சொல்லிமுடியாது; நான் அவைகளைச் சொல்லி அறிவிக்கவேண்டுமானால் அவைகள் எண்ணிக்கைக்கு மேலானவை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কল্পনা আছে| কোন লোকই তার সব তালিকা করতে পারবে না! আমি সেই সব জিনিসের কথা বার বার বলবো যা গুনে শে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 যায়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পনি আমাকে প্রকৃত সত্য বাণী শোনাবার কান দিয়েছেন| হে প্রভু আপনি আমাকে এটা বুঝতে দিয়েছেন| আপ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কৃতপক্ষে উত্সর্গ বা শস্য় নৈবেদ্য কোনটাই চান নি| আপনি আসলে হোমবলি এবং পাপমোচনের নৈবেদ্যও চা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আপনি যা চান তা হল অন্য আরো কিছু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ই আমি বলেছি,. “এই য়ে আমি, আমায় গ্রহণ করুন| আমি এসেছি| আমার সম্পর্কে বইতে এমনই লেখা আ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হে ঈশ্বর, আপনি যা চান, আমি সেইগুলোই করতে চাই| আমি আপনার শিক্ষামালাগুলো জানতে চা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মহাসভায মানুষের সামনে আমি জয়ের কথা বলেছি| এবং প্রভু আপনি জানেন, সুসমাচার উচ্চারণ করা থেক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খনও বিরত হ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পনার কৃত মহত্‌ কীর্তি সম্পর্কে আমি বলেছি| আমার অন্তরেও আমি সে সব কথা গোপন রাখি নি| প্রভু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ি প্রভুকে ডেকেছিলাম, তিনি তা শুনেছেন| তিনি আমার ডাক শুন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বলেছি, নিজেদের বাঁচানোর জন্য তারা আপনার ওপর নির্ভর করতে পারে| আমি মহাসভায আপনার করুণা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স্ততা গোপন করি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ই, প্রভু আপনার করুণা আমার কাছে লুকোবেন না! আপনার করুণা ও বিশ্বস্ততা দিয়ে আমায় রক্ষা করু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মন্দ লোকরা আমার চারদিকে জড় হয়েছে| তাদের গুনে শেষ করা যাবে না! আমি আমার পাপের আবর্ত্তে আট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েছি| আমি তা থেকে পালাতে পারছি না| আমার মাথার চুলের চেয়েও ওদের সংখ্য়া বেশী| আমি সাহস হারিয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্রভু আমার কাছে ছুটে আসুন, আমায় বাঁচান! প্রভু তাড়াতাড়ি এসে আমায় সাহায্য করু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ঐসব মন্দ লোক আমায় হত্যা করতে চাইছে| প্রভু ঐসব লোককে হতাশ ও লজ্জিত করুন| ঐ লোকরা আমায় আঘাত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ইছে| ওরা য়েন লজ্জায ছুটে পালিয়ে যায়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ঐ মন্দ লোকরা আমায় নিয়ে হাসাহাসি করে| ঐসব লোক য়েন অবমাননায বোবা হয়ে যায়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িন্তু তারা, যারা আপনার কাছে আসে য়েন সুখী হয় ও আনন্দ পায়| তারা আপনার হাতে উদ্ধার পে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িনি আমাকে কবর থেকে টেনে তুলেছেন| তিনি আমাকে সেই কাদাময় জায়গা থেকে টেনে তুলেছেন| তিনি আ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বাসে| অতএব তারা বলুক, “প্রভুর প্রশংসা কর!”পরিচালকের প্রতি| দায়ূদের একটি গী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প্রভু, আমি একজন দরিদ্র ও অসহায় মানুষ| আমায় সাহায্য করুন, আমায় রক্ষা করুন| হে আমার ঈশ্বর,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রী করবেন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দ্ধার করে, আমাকে শক্ত মাটিতে দাঁড় করিয়েছেন| তিনি আমার পদস্খলন হতে দেন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 আমার মুখে নতুন গান দিয়েছেন, সেই গান দিয়ে আমি আমার ঈশ্বরের প্রশংসা করি| বহুলোক দেখতে প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কি হবে এবং তারা ঈশ্বরের উপাসনা করবে| তাঁরা প্রভুকে বিশ্বাস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েই ধন্য য়ে প্রভুর উপর বিশ্বাস রাখে| যদি কেউ অপদেবতা এবং মূর্ত্তির দিকে সাহায্যের জন্য না য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 প্রকৃতই সুখী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, আমাদের ঈশ্বর, আপনি অনেক আশ্চর্য়্য় কার্য়্য় করেছেন! আমাদের জন্য আপনার ভীষণ ভা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2026-07-31T15:49:58Z</dcterms:created>
  <dcterms:modified xsi:type="dcterms:W3CDTF">2026-07-31T15:49:58Z</dcterms:modified>
  <dc:title>சங்கீதம் : 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