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presProps" Target="presProps.xml"/>
  <Relationship Id="rId36" Type="http://schemas.openxmlformats.org/officeDocument/2006/relationships/viewProps" Target="viewProps.xml"/>
  <Relationship Id="rId3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்முடைய இரக்கங்களை எனக்குக் கிடையாமற் போகப்பண்ணாதேயும்; உமது கிருபையும் உமது உண்மையும் எப்பொழுதும் என்னைக் காக்க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ண்ணிக்கைக்கு அடங்காத தீமைகள் என்னைச் சூழ்ந்துகொண்டது, என் அக்கிரமங்கள் என்னைத் தொடர்ந்துபிடித்தது, நான் நிமிர்ந்துபார்க்கக் கூடாதிருக்கிறது, அவைகள் என் தலைமயிரிலும் அதிகமாயிருக்கிறது, என் இருதயம் சோர்ந்துபோ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ண்ணிக்கைக்கு அடங்காத தீமைகள் என்னைச் சூழ்ந்துகொண்டது, என் அக்கிரமங்கள் என்னைத் தொடர்ந்துபிடித்தது, நான் நிமிர்ந்துபார்க்கக் கூடாதிருக்கிறது, அவைகள் என் தலைமயிரிலும் அதிகமாயிருக்கிறது, என் இருதயம் சோர்ந்துபோ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ாவே, என்னை விடுவித்தருளும்; கர்த்தாவே, எனக்குச் சகாயம்பண்ணத் தீவிரி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க்காகப் பொறுமையுடன் காத்திருந்தேன்; அவர் என்னிடமாய்ச் சாய்ந்து, என் கூப்பிடுதலைக் கே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யங்கரமான குழியிலும் உளையான சேற்றிலுமிருந்து என்னைத் தூக்கியெடுத்து, என் கால்களைக் கன்மலையின்மேல் நிறுத்தி, என் அடிகளை உறுதிப்படுத்த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யங்கரமான குழியிலும் உளையான சேற்றிலுமிருந்து என்னைத் தூக்கியெடுத்து, என் கால்களைக் கன்மலையின்மேல் நிறுத்தி, என் அடிகளை உறுதிப்படுத்த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து தேவனைத் துதிக்கும் புதுப்பாட்டை அவர் என் வாயிலே கொடுத்தார்; அநேகர் அதைக் கண்டு, பயந்து, கர்த்தரை நம்புவ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மது தேவனைத் துதிக்கும் புதுப்பாட்டை அவர் என் வாயிலே கொடுத்தார்; அநேகர் அதைக் கண்டு, பயந்து, கர்த்தரை நம்புவ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ங்காரிகளையும் பொய்யைச் சார்ந்திருக்கிறவர்களையும் நோக்காமல் கர்த்தரையே தன் நம்பிக்கையாக வைக்கிற மனுஷன் பாக்கிய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நான்: இதோ, வருகிறேன், புஸ்தகச்சுருளில் என்னைக்குறித்து எழுதியிருக்கிறது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ங்காரிகளையும் பொய்யைச் சார்ந்திருக்கிறவர்களையும் நோக்காமல் கர்த்தரையே தன் நம்பிக்கையாக வைக்கிற மனுஷன் பாக்கியவ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ேவனாகிய கர்த்தாவே, நீர் எங்கள் நிமித்தஞ்செய்த உம்முடைய அதிசயங்களும் உம்முடைய யோசனைகளும் அநேகமாயிருக்கிறது; ஒருவரும் அவைகளை உமக்கு விவரித்துச்சொல்லிமுடியாது; நான் அவைகளைச் சொல்லி அறிவிக்கவேண்டுமானால் அவைகள் எண்ணிக்கைக்கு மேலானவை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ேவனாகிய கர்த்தாவே, நீர் எங்கள் நிமித்தஞ்செய்த உம்முடைய அதிசயங்களும் உம்முடைய யோசனைகளும் அநேகமாயிருக்கிறது; ஒருவரும் அவைகளை உமக்கு விவரித்துச்சொல்லிமுடியாது; நான் அவைகளைச் சொல்லி அறிவிக்கவேண்டுமானால் அவைகள் எண்ணிக்கைக்கு மேலானவை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தேவனாகிய கர்த்தாவே, நீர் எங்கள் நிமித்தஞ்செய்த உம்முடைய அதிசயங்களும் உம்முடைய யோசனைகளும் அநேகமாயிருக்கிறது; ஒருவரும் அவைகளை உமக்கு விவரித்துச்சொல்லிமுடியாது; நான் அவைகளைச் சொல்லி அறிவிக்கவேண்டுமானால் அவைகள் எண்ணிக்கைக்கு மேலானவை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லியையும் காணிக்கையையும் நீர் விரும்பாமல், என் செவிகளைத் திறந்தீர்; சர்வாங்க தகனபலியையும் பாவநிவாரணபலியையும் நீர் கேட்க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லியையும் காணிக்கையையும் நீர் விரும்பாமல், என் செவிகளைத் திறந்தீர்; சர்வாங்க தகனபலியையும் பாவநிவாரணபலியையும் நீர் கேட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ிராணனை அழிக்கத் தேடுகிறவர்கள் ஏகமாய் வெட்கி நாணி, எனக்குத் தீங்குசெய்ய விரும்புகிறவர்கள் பின்னிட்டு இலச்சையடைவார்கள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பிராணனை அழிக்கத் தேடுகிறவர்கள் ஏகமாய் வெட்கி நாணி, எனக்குத் தீங்குசெய்ய விரும்புகிறவர்கள் பின்னிட்டு இலச்சையடைவார்கள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பேரில் ஆ ஆ! ஆ ஆ! என்று சொல்லுகிறவர்கள், தங்கள் வெட்கத்தின் பலனையடைந்து, கைவிடப்படுவார்களாக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ைத் தேடுகிற அனைவரும் உமக்குள் மகிழ்ந்து சந்தோஷப்படுவார்களாக; உம்முடைய இரட்சிப்பை விரும்புகிறவர்கள் கர்த்தருக்கு மகிமை உண்டாவதாக என்று எப்பொழுதும் சொல்வார்கள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தேவனே, உமக்குப் பிரியமானதைச் செய்ய விரும்புகிறேன்; உமது நியாயப்பிரமாணம் என் உள்ளத்திற்குள் இருக்கிறது என்று சொன்ன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ைத் தேடுகிற அனைவரும் உமக்குள் மகிழ்ந்து சந்தோஷப்படுவார்களாக; உம்முடைய இரட்சிப்பை விரும்புகிறவர்கள் கர்த்தருக்கு மகிமை உண்டாவதாக என்று எப்பொழுதும் சொல்வார்கள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சிறுமையும் எளிமையுமானவன், கர்த்தரோ என்மேல் நினைவாயிருக்கிறார்; தேவரீர் என் துணையும் என்னை விடுவிக்கிறவருமாயிருக்கிறீர்; என் தேவனே, தாமதியாதே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சிறுமையும் எளிமையுமானவன், கர்த்தரோ என்மேல் நினைவாயிருக்கிறார்; தேவரீர் என் துணையும் என்னை விடுவிக்கிறவருமாயிருக்கிறீர்; என் தேவனே, தாமதியாதேய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தேவனே, உமக்குப் பிரியமானதைச் செய்ய விரும்புகிறேன்; உமது நியாயப்பிரமாணம் என் உள்ளத்திற்குள் இருக்கிறது என்று சொன்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சபையிலே நீதியைப் பிரசங்கித்தேன்; என் உதடுகளை மூடேன், கர்த்தாவே, நீர் அதை அறிவ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கா சபையிலே நீதியைப் பிரசங்கித்தேன்; என் உதடுகளை மூடேன், கர்த்தாவே, நீர் அதை அறிவ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நீதியை நான் என் இருதயத்திற்குள் மறைத்துவைக்கவில்லை; உமது சத்தியத்தையும் உமது இரட்சிப்பையும் சொல்லியிருக்கிறேன்; உமது கிருபையையும் உமது உண்மையையும் மகா சபைக்கு அறிவியாதபடிக்கு நான் ஒளித்துவைக்கவ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நீதியை நான் என் இருதயத்திற்குள் மறைத்துவைக்கவில்லை; உமது சத்தியத்தையும் உமது இரட்சிப்பையும் சொல்லியிருக்கிறேன்; உமது கிருபையையும் உமது உண்மையையும் மகா சபைக்கு அறிவியாதபடிக்கு நான் ஒளித்துவைக்கவ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உம்முடைய இரக்கங்களை எனக்குக் கிடையாமற் போகப்பண்ணாதேயும்; உமது கிருபையும் உமது உண்மையும் எப்பொழுதும் என்னைக் காக்கக்கட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4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ನ್ನು ಕಾಯ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ಲೆಕ್ಕ ವಿಲ್ಲದಷ್ಟು ಕೇಡುಗಳು ನನ್ನ ಸುತ್ತಲು ಆವರಿಸಿಕೊಂಡಿವೆ; ನಾನು ಮೇಲಕ್ಕೆ ನೋಡಲಾರದಷ್ಟು ನನ್ನ ಅಕ್ರಮ 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ನ್ನು ಹಿಡಿದವೆ; ಅವು ನನ್ನ ತಲೆಯ ಕೂದಲು ಗಳಿಗಿಂತ ಹೆಚ್ಚಾಗಿವೆ; ಆದದರಿಂದ ನನ್ನ ಹೃದಯವು ನನ್ನನ್ನು ಕುಂದಿಸ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ಓ ಕರ್ತನೇ, ನನ್ನನ್ನು ಬಿಡಿಸು ವದಕ್ಕೆ ಇಷ್ಟವುಳ್ಳವನಾಗಿ, ಓ ಕರ್ತನೆ, ನನ್ನ ಸಹಾ ಯಕ್ಕೆ ತ್ವರೆಪಡ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ಾನು ಕರ್ತನಿಗಾಗಿ ತಾಳ್ಮೆಯಿಂದ ಕಾದಿದ್ದೆನು; ಆತನು ಕಿವಿಗೊಟ್ಟು ನನ್ನ ಮೊರೆ ಯನ್ನು ಲಕ್ಷ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ು ನನ್ನನ್ನು ನಾಶನದ ಕುಣಿಯಿಂದಲೂ ಮತ್ತು ಬುರುದೆಯ ಕೆಸರಿನಿಂದಲೂ ಎತ್ತಿ ನನ್ನ ಪಾದಗಳನ್ನು ಬಂಡೆಯ ಮೇಲೆ ನಿಲ್ಲ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ಹೆಜ್ಜೆಗಳನ್ನು ಸ್ಥಿರಪ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ನ್ನ ಬಾಯಲ್ಲಿ ನೂತನ ಹಾಡನ್ನು ಇಟ್ಟಿದ್ದಾನೆ; ಅದು ನಮ್ಮ ದೇವರ ಸ್ತೋತ್ರವೇ; ಅನೇಕರು ಇದನ್ನು ನೋಡಿ ಭಯಪಟ್ಟ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್ತನಲ್ಲಿ ಭರವಸವಿ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ನ್ನು ತನ್ನ ಭರವಸವಾಗಿ ಮಾಡಿಕೊಂಡು ಅಹಂಕಾರಿಗಳನ್ನು ಗೌರವಿಸದೆಯೂ ಇಲ್ಲವೆ ಸುಳ್ಳಿನ ಕಡೆಗೆ ತಿರುಗಿಕೊಳ್ಳ ದೆಯ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ಗ ನಾನು--ಇಗೋ, ನಾನು ಇದ್ದೇನೆ; ಪುಸ್ತಕದ ಸುರುಳಿಯಲ್ಲಿ ನನ್ನನ್ನು ಕುರಿತು ಬರೆದ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ರುವ ಮನುಷ್ಯನು ಧನ್ಯ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ಓ ನನ್ನ ದೇವರಾದ ಕರ್ತನೇ, ನೀನು ಮಾಡಿದ ನಿನ್ನ ಅದ್ಭುತ ಕಾರ್ಯಗಳೂ ನಮ್ಮ ಕಡೆಗಿರುವ ನಿನ್ನ ಯೋಚನೆಗಳೂ ಬಹಳ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ುಗಳನ್ನು ಕ್ರಮವಾಗಿ ನಿನ್ನ ಮುಂದೆ ಎಣಿಸಲಾರೆನು; ಅವುಗಳನ್ನು ನಾನು ತಿಳಿಸಿ ಹೇಳಬೇಕಾದರೆ ಎಣಿಸುವದಕ್ಕಿಂ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ಯಜ್ಞದಲ್ಲಿಯೂ ಅರ್ಪಣೆಯಲ್ಲಿಯೂ ನೀನು ಇಷ್ಟ ಪಡಲಿಲ್ಲ; ದಹನಬಲಿಯನ್ನೂ ಪಾಪದಬಲಿಯನ್ನೂ ನೀನು ಕೇಳಲಿಲ್ಲ.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ವಿಗಳನ್ನು ನೀನು ತೆರೆದ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ನನ್ನ ಪ್ರಾಣವನ್ನು ತೆಗೆಯಲು ಅದನ್ನು ಹುಡುಕುವದಕ್ಕೆ ಕೂಡಿಕೊಳ್ಳುವವರೆಲ್ಲರೂ ಆಶಾಭಂಗಪಟ್ಟು ಲಜ್ಜೆಪಡಲಿ; ನ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ೇಡಿನಲ್ಲಿ ಸಂತೋಷಪಡುವವರು ಹಿಂದಕ್ಕೆ ಅಟ್ಟಲ್ಪಟ್ಟು ಅವ ಮಾನ ಹೊಂದ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ಹಾ, ಆಹಾ ಎಂದು ನನಗೆ ಹೇಳುವವರು ತಮ್ಮ ನಾಚಿಕೆಯ ಫಲಕ್ಕಾಗಿ ಹಾಳಾಗಲ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ನಿನ್ನನ್ನು ಹುಡುಕುವವರೆಲ್ಲರು ನಿನ್ನಲ್ಲಿ ಆನಂದಪಟ್ಟು ಸಂತೋಷಿಸಲಿ; ನಿನ್ನ ರಕ್ಷಣೆಯನ್ನು ಪ್ರೀತಿಮಾಡು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ಓ ನನ್ನ ದೇವರೇ ನಿನಗೆ ಮೆಚ್ಚಿಕೆಯಾದದ್ದನ್ನು ಮಾಡಲು ಸಂತೋಷಿಸುತ್ತೇನೆ; ನಿನ್ನ ನ್ಯಾಯ ಪ್ರಮಾಣವು ನನ್ನ ಅಂತರಂಗ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ರು--ಕರ್ತನು ಮಹಿಮೆಪಡಲಿ ಎಂದು ಯಾವಾ ಗಲೂ ಹೇಳ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ಆದರೆ ನಾನು ದೀನನೂ ಬಡ ವನೂ ಆಗಿದ್ದೇನೆ; ಆದರೂ ಕರ್ತನು ನನಗೋಸ್ಕರ ಯೋಚಿಸುತ್ತಾನೆ; ನನ್ನ ಸಹಾಯವೂ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ಸುವಾ ತನೂ ನೀನೇ; ಓ ನನ್ನ ದೇವರೇ, ತಡ ಮಾ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ನು ನೀತಿಯನ್ನು ದೊಡ್ಡ ಸಭೆಯಲ್ಲಿ ಸಾರಿಬಿಟ್ಟಿದ್ದೇನೆ; ಇಗೋ, ಓ ಕರ್ತನೇ, ನಾನು ನನ್ನ ತುಟಿಗಳಿಗೆ ಅಡ್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ಲಿಲ್ಲವೆಂಬ ಸಂಗತಿ ನೀನು ತಿಳಿದವ ನಾಗಿದ್ದ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ಿನ್ನ ನೀತಿಯನ್ನು ನನ್ನ ಹೃದಯದಲ್ಲಿ ಅಡಗಿಸಲಿಲ್ಲ; ನಿನ್ನ ನಂಬಿಕೆಯನ್ನೂ ರಕ್ಷಣೆಯನ್ನೂ ನಾನು ಪ್ರಕಟಿಸಿದ್ದೇನ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ಪ್ರೀತಿ ಕರುಣೆಗಳನ್ನೂ ಸತ್ಯವನ್ನೂ ದೊಡ್ಡ ಸಭೆಯಲ್ಲಿ ನಾನು ಮರೆಮಾಡ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ಕರ್ತನೇ, ನಿನ್ನ ಅಂತಃಕರುಣೆಗಳನ್ನು ನನ್ನಿಂದ ಹಿಂತೆಗೆಯಬೇಡ; ನಿನ್ನ ಪ್ರೀತಿ ಕರುಣೆಗಳೂ ನಿನ್ನ ಸತ್ಯವೂ ಯಾವಾಗ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2026-06-12T09:53:37Z</dcterms:created>
  <dcterms:modified xsi:type="dcterms:W3CDTF">2026-06-12T09:53:37Z</dcterms:modified>
  <dc:title>சங்கீதம் : 40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