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த்துக்குச் செவிகொடாதபடியினாலே, எகிப்து தேசத்துக்குப் போக எத்தனித்து, அதிலுள்ள தக்பானேஸ்மட்டும் போய்ச் சேர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க்பானேசிலே கர்த்தருடைய வார்த்தை எரேமியாவுக்கு உண்டாகி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িরমিয়, যাও কিছু বড় আকারের পাথর জোগাড় করে আনো| তফন্হেষ শহরে ফরৌণের প্রাসাদের সামনে মাট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ঁটের তৈরী ফুটপাতে ঐ পাথরগুলি পুঁতে ফেল| যিহূদার লোকদের চোখের সামনেই তুমি ঐ পাথরগুলি মাটিতে পুঁত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 তুমি ঐ লোকদের উদ্দেশ্যে বলবে: ‘প্রভু সর্বশক্তিমান ইস্রায়েলের ঈশ্বর বলেছেন: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 বাবিলের রাজা নবূখদ্রিত্‌সরকে এখানে আনব এবং তার সিংহাসনে য়ে পাথরগুলি আমি পুঁতেছি তার ওপর রাখ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 এখানেই তার মাথার ওপর চাঁদোযা খাটিযে সিংহাসনে ব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আসবে এবং মিশর আক্রমণ করবে| কাউকে মেরে ফেলা হবে, কাউকে বন্দি করা হবে এবং অপর কাউকে যুদ্ধে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ুতরাং যিরমিয়, প্রভু তাদের ঈশ্বরের সব বার্তা তাদের বলে শেষ করেছিল| যিরমিয় সবসুছু তাদের বল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যা প্রভু তাকে ঐ লোকদের বলতে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শরের মূল্যহীন মূর্ত্তিগুলো সে নিয়ে চলে যাবে| তারপর সে ভ্রান্ত দেবতাদের সমস্ত মন্দিরগুল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 লাগিয়ে দেবে| এক জন মেষপালক য়েমন তার পোশাক থেকে ছারপোকা বেছে তার পোশাকাদি পরিষ্কার করে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ই নবূখদ্রিত্‌সর মিশরকে পরিষ্কার করবে| তারপর সে নিরাপদে মিশর ত্যা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োশযিযের পুত্র অসরিয় ও কারেহের পুত্র য়োহানন এবং আরও কিছু মানুষ ভীষণ অহঙ্কারী এবং একগুঁয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দী| তারা যিরমিয়র প্রতি রুদ্ধ হয়ে উঠেছিল| রুদ্ধ জনতা যিরমিয়কে বলেছিল, “তুমি মিথ্য়ে বলছ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| প্রভু, আমাদের ঈশ্বর তোমাকে আমাদের কাছে একথা বলতে পাঠাননি য়ে, আমরা য়েন মিশরে না য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ূর্য় দেবতার মন্দিরে সমস্ত স্মরণস্তম্ভগুলি নবূখদ্রিত্‌সর ভেঙে দেবে| এবং সে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সমূহের সমস্ত মন্দিরে আগুন লাগিয়ে দেবে| তারপর সে নিরাপদে মিশর ছেড়ে চলে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রমিয়, আমাদের মনে হচ্ছে নেরিযের পুত্র বারূক তোমাকে উত্সাহ য়োগাচ্ছে আমাদের বিরুদ্ধাচর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 বারূক চায় আমাদের বাবিলের লোকদের হাতে তুলে দিতে| সে চায় আমাদের ওরা হত্যা করুক| কিংব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 করে বাবিলে নিয়ে য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য়োহানন, সেনা প্রধানরা এবং সমস্ত লোক প্রভুর আদেশ মান্য করল ন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িহূদার লোকদের নিয়ে মিশরে চলে গিয়েছিল| অতীতেও শএুবাহিনী ঐ লোকদের যিহূদা থেকে অন্যান্য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চলে গেলেও তারা আবার যিহূদাতেই ফির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বার য়োহানন ও তার সেনা প্রধান সমস্ত পুরুষ, মহিলা, শিশু এবং রাজকন্যাদের মিশরে নিয়ে গেল| (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বিশেষ রক্ষীদের প্রধান, নবূষরদন, গদলিয়কে ঐ লোকদের তত্ত্বাবধানে রেখেছিলেন|) সে ভাব্বাদী 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নেরিযের পুত্র বারূককেও মিশর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বারণ না শুনে তারা গিয়ে উঠল মিশরের উত্তর পূর্বাঞ্চলের তফন্হেষ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ফন্হেষ শহরে যিরমিয় প্রভুর বার্তা পেয়েছিল| এই হল প্রভুর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2026-10-20T09:16:42Z</dcterms:created>
  <dcterms:modified xsi:type="dcterms:W3CDTF">2026-10-20T09:16:42Z</dcterms:modified>
  <dc:title>যিরমিয়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