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ீ பார்வோனிடத்தில் போய்: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ீ பார்வோனிடத்தில் போய்: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ர்களை அனுப்பிவிடமாட்டேன் என்பாயாகில், உன் எல்லை அடங்கலையும் தவளைகளால் வாத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தி தவளைகளைத் திரளாய்ப் பிறப்பிக்கும்; அவைகள் உன் வீட்டிலும் உன் படுக்கை அறையிலும், உன் மஞ்சத்தின்மேலும், உன் ஊழியக்காரர் வீடுகளிலும், உன் ஜனங்களிடத்திலும், உன் அடுப்புகளிலும், மாப்பிசைகிற உன் தொட்டிகளிலும் வந்து ஏற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தி தவளைகளைத் திரளாய்ப் பிறப்பிக்கும்; அவைகள் உன் வீட்டிலும் உன் படுக்கை அறையிலும், உன் மஞ்சத்தின்மேலும், உன் ஊழியக்காரர் வீடுகளிலும், உன் ஜனங்களிடத்திலும், உன் அடுப்புகளிலும், மாப்பிசைகிற உன் தொட்டிகளிலும் வந்து ஏற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வளைகள் உன்மேலும், உன் ஜனங்கள் மேலும், உன் ஊழியக்காரர் எல்லார் மேலும் வந்து ஏற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கர்த்தர் மோசேயினிடத்தில் நீ ஆரோனை நோக்கி: நீ உன் கையிலிருக்கிற கோலை நதிகள் மேலும் வாய்க்கால்கள் மேலும் குளங்கள் மேலும் நீட்டி, எகிப்து தேசத்தின் மேல் தவளைகளை வரும்படி செய் என்று சொல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கர்த்தர் மோசேயினிடத்தில் நீ ஆரோனை நோக்கி: நீ உன் கையிலிருக்கிற கோலை நதிகள் மேலும் வாய்க்கால்கள் மேலும் குளங்கள் மேலும் நீட்டி, எகிப்து தேசத்தின் மேல் தவளைகளை வரும்படி செய் என்று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ரோன் தன் கையை எகிப்திலுள்ள தண்ணீர்கள் மேல் நீட்டினான்; அப்பொழுது தவளைகள் வந்து, எகிப்து தேசத்தை மூடிக்கொண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ந்திரவாதிகளும் தங்கள் மந்திரவித்தையினால் அப்படிச் செய்து, எகிப்து தேசத்தின்மேல் தவளைகளை வரப்பண்ண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ளைக்கு என்றான். அப்பொழுது இவன்: எங்கள் தேவனாகிய கர்த்தருக்கு ஒப்பானவர் இல்லை என்பதை நீர் அறியும்படிக்கு உம்முடைய வார்த்தையின்படி ஆகக்கடவ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ளைக்கு என்றான். அப்பொழுது இவன்: எங்கள் தேவனாகிய கர்த்தருக்கு ஒப்பானவர் இல்லை என்பதை நீர் அறியும்படிக்கு உம்முடைய வார்த்தையின்படி ஆகக்கடவ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வளைகள் உம்மையும் உம்முடைய வீட்டையும் உம்முடைய ஊழியக்காரரையும் உம்முடைய ஜனங்களையும் விட்டு நீங்கி, நதியிலேமாத்திரம் இருக்க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வளைகள் உம்மையும் உம்முடைய வீட்டையும் உம்முடைய ஊழியக்காரரையும் உம்முடைய ஜனங்களையும் விட்டு நீங்கி, நதியிலேமாத்திரம் இருக்க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ும் ஆரோனும் பார்வோனை விட்டுப் புறப்பட்டார்கள். பார்வோனுக்கு விரோதமாக வரப்பண்ணின தவளைகள் நிமித்தம் மோசே கர்த்தரை நோக்கிக் கூப்ப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ும் ஆரோனும் பார்வோனை விட்டுப் புறப்பட்டார்கள். பார்வோனுக்கு விரோதமாக வரப்பண்ணின தவளைகள் நிமித்தம் மோசே கர்த்தரை நோக்கிக் கூப்ப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ின் சொற்படி செய்தார்; வீடுகளிலும் முற்றங்களிலும் வயல்களிலும் இருந்த தவளைகள் செத்துப்போ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க் குவியல் குவியலாகச் சேர்த்தார்கள்; அதினால் பூமியெங்கும் நாற்றமெடுத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லகுவுண்டாயிற்றென்று பார்வோன் கண்டபோதோ, தன் இருதயத்தைக் கடினப்படுத்தி, அவர்களுக்குச் செவிகொடாமற் போனான்; கர்த்தர் சொல்லியிருந்தபடி ஆ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லகுவுண்டாயிற்றென்று பார்வோன் கண்டபோதோ, தன் இருதயத்தைக் கடினப்படுத்தி, அவர்களுக்குச் செவிகொடாமற் போனான்; கர்த்தர் சொல்லியிருந்தபடி ஆ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் மோசேயினிடத்தில்: நீ ஆரோனை நோக்கி: உன் கோலை நீட்டி, பூமியின் புழுதியின் மேல் அடி; அப்பொழுது அது எகிப்து தேசமெங்கும் பேன்களாய்ப் போம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் மோசேயினிடத்தில்: நீ ஆரோனை நோக்கி: உன் கோலை நீட்டி, பூமியின் புழுதியின் மேல் அடி; அப்பொழுது அது எகிப்து தேசமெங்கும் பேன்களாய்ப் போம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ெய்தார்கள்; ஆரோன் தன் கையிலிருந்த தன் கோலை நீட்டி, பூமியின் புழுதியின்மேல் அடித்தான்; அப்பொழுது அது மனிதர் மேலும் மிருக ஜீவன்கள் மேலும் பேன்களாய் எகிப்து தேசமெங்கும் பூமியின் புழுதியெல்லாம் பேன்கள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ெய்தார்கள்; ஆரோன் தன் கையிலிருந்த தன் கோலை நீட்டி, பூமியின் புழுதியின்மேல் அடித்தான்; அப்பொழுது அது மனிதர் மேலும் மிருக ஜீவன்கள் மேலும் பேன்களாய் எகிப்து தேசமெங்கும் பூமியின் புழுதியெல்லாம் பேன்கள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ந்திரவாதிகளும் தங்கள் மந்திரவித்தையினால் பேன்களைப் பிறப்பிக்கும்படிப் பிரயத்தனஞ் செய்தார்கள்; செய்தும், அவர்களால் கூடாமற்போயிற்று; பேன்கள் மனிதர் மேலும் மிருக ஜீவன்கள் மேலும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ந்திரவாதிகளும் தங்கள் மந்திரவித்தையினால் பேன்களைப் பிறப்பிக்கும்படிப் பிரயத்தனஞ் செய்தார்கள்; செய்தும், அவர்களால் கூடாமற்போயிற்று; பேன்கள் மனிதர் மேலும் மிருக ஜீவன்கள் மேலும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ந்திரவாதிகள் பார்வோனை நோக்கி: இது தேவனுடைய விரல் என்றார்கள். ஆனாலும், கர்த்தர் சொல்லியிருந்தபடி பார்வோனுடைய இருதயம் கடினப்பட்டது; அவர்களுக்குச் செவிகொடாமற் 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ந்திரவாதிகள் பார்வோனை நோக்கி: இது தேவனுடைய விரல் என்றார்கள். ஆனாலும், கர்த்தர் சொல்லியிருந்தபடி பார்வோனுடைய இருதயம் கடினப்பட்டது; அவர்களுக்குச் செவிகொடாமற் 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 மோசேயை நோக்கி: நாளை அதிகாலமே நீ எழுந்துபோய், பார்வோன் நதிக்குப் புறப்பட்டு வரும்போது, அவனுக்கு முன்பாக நின்று; எனக்கு ஆராதனை செய்யும்படி என் ஜனங்களைப் போகவி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 மோசேயை நோக்கி: நாளை அதிகாலமே நீ எழுந்துபோய், பார்வோன் நதிக்குப் புறப்பட்டு வரும்போது, அவனுக்கு முன்பாக நின்று; எனக்கு ஆராதனை செய்யும்படி என் ஜனங்களைப் போகவி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 மோசேயை நோக்கி: நாளை அதிகாலமே நீ எழுந்துபோய், பார்வோன் நதிக்குப் புறப்பட்டு வரும்போது, அவனுக்கு முன்பாக நின்று; எனக்கு ஆராதனை செய்யும்படி என் ஜனங்களைப் போகவிட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மோசேயின் சொற்படி, வண்டு ஜாதிகள் பார்வோனையும் அவன் ஊழியக்காரரையும் அவன் ஜனங்களையும் விட்டு நீங்கும்படி செய்தார்; ஒன்றாகிலும் மீந்திருக்க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மோசேயின் சொற்படி, வண்டு ஜாதிகள் பார்வோனையும் அவன் ஊழியக்காரரையும் அவன் ஜனங்களையும் விட்டு நீங்கும்படி செய்தார்; ஒன்றாகிலும் மீந்திருக்க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ார்வோனோ இந்த முறையும் தன் இருதயத்தைக் கடினப்படுத்தி, ஜனங்களைப் போகவிடாத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நடுவில் நானே கர்த்தர் என்பதை நீ அறியும்படி என் ஜனங்கள் இருக்கிற கோசேன் நாட்டில் அந்நாளிலே வண்டுகள் வராதபடிக்கு, அந்த நாட்டை விசேஷப்படுத்த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நடுவில் நானே கர்த்தர் என்பதை நீ அறியும்படி என் ஜனங்கள் இருக்கிற கோசேன் நாட்டில் அந்நாளிலே வண்டுகள் வராதபடிக்கு, அந்த நாட்டை விசேஷப்படுத்த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ஜனங்களுக்கும் உன் ஜனங்களுக்கும் வித்தியாசம் உண்டாகும்படி செய்வேன்; இந்த அடையாளம் நாளைக்கு உண்டா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் செய்தார்; மகாதிரளான வண்டு ஜாதிகள் பார்வோன் வீட்டிலும், அவன் ஊழியக்காரர் வீடுகளிலும், எகிப்து தேசம் முழுவதிலும் வந்தது; வண்டுகளினாலே தேசம் கெட்டுப்போ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் செய்தார்; மகாதிரளான வண்டு ஜாதிகள் பார்வோன் வீட்டிலும், அவன் ஊழியக்காரர் வீடுகளிலும், எகிப்து தேசம் முழுவதிலும் வந்தது; வண்டுகளினாலே தேசம் கெட்டுப்போ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ார்வோன் மோசேயையும் ஆரோனையும் அழைப்பித்து: நீங்கள் போய், உங்கள் தேவனுக்கு தேசத்திலேதானே பலியிடுங்கள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ார்வோன் மோசேயையும் ஆரோனையும் அழைப்பித்து: நீங்கள் போய், உங்கள் தேவனுக்கு தேசத்திலேதானே பலியிடுங்க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ங்கள் வனாந்தரத்தில் மூன்று நாள் பிரயாணம் போய், எங்கள் தேவனாகிய கர்த்தர் எங்களுக்கு விதிக்கிறபடியே அவருக்குப் பலியிடுவோ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ார்வோன்: நீங்கள் உங்கள் தேவனாகிய கர்த்தருக்கு வனாந்தரத்தில் பலியிடும்படிக்கு நான் உங்களைப் போகவிடுவேன்; ஆனாலும், நீங்கள் அதிக தூரமாய்ப் போகவேண்டாம்; எனக்காக வேண்டுதல் செய்யுங்கள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ார்வோன்: நீங்கள் உங்கள் தேவனாகிய கர்த்தருக்கு வனாந்தரத்தில் பலியிடும்படிக்கு நான் உங்களைப் போகவிடுவேன்; ஆனாலும், நீங்கள் அதிக தூரமாய்ப் போகவேண்டாம்; எனக்காக வேண்டுதல் செய்யுங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பார்வோனை விட்டுப் புறப்பட்டுப்போய், கர்த்தரை நோக்கி வேண்டுதல்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5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ನಂತರ ಕರ್ತನು ಮೋಶೆಯ ಸಂಗಡ ಮಾತನಾಡಿ ಅವನಿಗೆ--ನೀನು ಫರೋ ಹನ ಬಳಿಗೆ ಹೋಗಿ ಅವನಿಗೆ--ಕರ್ತನು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--ನನ್ನನ್ನು ಸೇವಿಸುವಂತೆ ನನ್ನ ಜನರನ್ನು ಕಳುಹ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ಳುಹಿಸುವದಕ್ಕೆ ನಿರಾಕರಿಸಿದರೆ ಇಗೋ, ನಾನು ನಿನ್ನ ಮೇರೆಗಳನ್ನೆಲ್ಲಾ ಕಪ್ಪೆಗಳಿಂದ ಹೊಡೆಯ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ದಿಯು ಕಪ್ಪೆಗಳನ್ನು ಅಧಿಕವಾಗಿ ಬರಮಾಡು ವದು; ಅವು ಏರಿ ನಿನ್ನ ಮನೆಯಲ್ಲಿಯೂ ನೀನು ಮಲಗುವ ಕೋಣೆಯಲ್ಲಿಯೂ ಹಾಸಿಗ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ೂ ಸೇವಕರ ಮನೆಗಳಲ್ಲಿಯೂ ಜನರ ಮೇಲೆಯೂ ಒಲೆಗ ಳಲ್ಲಿಯೂ ಹಿಟ್ಟು ನಾದುವ ಕೊಣವಿಗೆಗಳಲ್ಲಿಯೂ 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ಮೇಲೆಯೂ ನಿನ್ನ ಜನರ ಮೇಲೆಯೂ ನಿನ್ನ ಎಲ್ಲಾ ಸೇವಕರ ಮೇಲೆಯೂ ಕಪ್ಪೆಗಳು ಏರಿ ಬರುವವು ಎಂದು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ಮೋಶೆಯ ಸಂಗಡ ಮಾತನಾಡಿ--ನೀನು ಆರೋನನಿಗೆ--ನೀನು ಕೋಲನ್ನು ಹಿಡು ಕೊಂಡು ಕಾಲುವೆಗಳ ಮೇಲೆಯೂ ನದಿಗಳ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ರೆಗಳ ಮೇಲೆಯೂ ನಿನ್ನ ಕೈಚಾಚು; ಆಗ ಐಗುಪ್ತದೇಶದ ಮೇಲೆಲ್ಲಾ ಕಪ್ಪೆಗಳು ಬರುವವು ಎಂದು ಹೇಳ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ರೋನನು ಐಗು ಪ್ತದ ನೀರುಗಳ ಮೇಲೆ ಕೈಚಾಚಿದಾಗ ಕಪ್ಪೆಗಳು ಏರಿಬಂದು ಐಗುಪ್ತದೇಶವನ್ನು ಮುಚ್ಚಿಕೊಂಡ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ಮಂತ್ರಗಾರರು ತಮ್ಮ ಮಂತ್ರಗಳಿಂದ ಹಾಗೆಯೇ ಮಾಡಿ ಕಪ್ಪೆಗಳನ್ನು ಐಗುಪ್ತದೇಶದ ಮೇಲೆ ಬರ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ಫರೋಹನು ಮೋಶೆ ಆರೋನರನ್ನು ಕರೆ ಯಿಸಿ--ನೀವು ಕರ್ತನನ್ನು ಬೇಡಿಕೊಂಡು ಈ ಕಪ್ಪೆ ಗಳನ್ನು ನನ್ನ ಬಳಿಯಿಂದಲ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ಜೆಗಳ ಬಳಿ ಯಿಂದಲೂ ತೊಲಗಿಸಬೇಕು. ಹಾಗೆ ಮಾಡಿದರೆ ನಿಮ್ಮ ಜನರು ಕರ್ತನಿಗೋಸ್ಕರ ಯಜ್ಞಮಾಡುವಂತೆ ಅವರಿಗೆ ನಾನು ಅಪ್ಪ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ೋಶೆಯು ಫರೋಹನಿಗೆ--ಕಪ್ಪೆಗಳು ನಿನ್ನಿಂದಲೂ ನಿನ್ನ ಮನೆಗಳಿಂದಲೂ ತೆಗೆದು ಹಾಕಲ್ಪಟ್ಟು ನದಿಯಲ್ಲಿ ಮಾತ್ರ ಉಳಿಯ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ಾನು ನಿನಗೋಸ್ಕರವೂ ನಿನ್ನ ಸೇವಕರಿಗೋಸ್ಕರವೂ ಜನರಿಗೋಸ್ಕರವೂ ಬೇಡಿ ಕೊಳ್ಳುವ ಸಮಯವನ್ನು ನನಗೆ ನೇಮ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ು ಮೋಶೆಗೆ--ನಾಳೆ ಅಂದನು. ಆಗ ಮೋಶೆಯು--ನಮ್ಮ ದೇವರಾಗಿರುವ ಕರ್ತನ ಹಾಗೆ ಯಾರು ಇಲ್ಲವೆಂದು ನೀನು ತಿಳಿದುಕೊಳ್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ಿನ್ನ ಮಾತಿನ ಪ್ರಕಾರ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ಪ್ಪೆಗಳು ನಿನ್ನಿಂದಲೂ ನಿನ್ನ ಮನೆಗಳಿಂದಲೂ ನಿನ್ನ ಸೇವಕರಿಂದಲೂ ನಿನ್ನ ಜನರಿಂದಲೂ ಹೊರಟುಹೋಗಿ ನದಿಯಲ್ಲಿ ಮಾ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 ಉಳಿಯುವವ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ೋಶೆ ಆರೋನರು ಫರೋಹನನ್ನು ಬಿಟ್ಟು ಹೊರಗೆ ಹೋದಾಗ ಮೋಶೆ ಫರೋಹನ ಮೇಲೆ ಬರಮಾಡಿದ ಕಪ್ಪೆಗಳ ನಿಮಿತ್ತ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ರೆಯ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ೋಶೆ ಹೇಳಿದ ಪ್ರಕಾರ ಕರ್ತನು ಮಾಡಿದನು. ಮನೆಗಳಲ್ಲಿಯೂ ಹಳ್ಳಿಗಳ ಲ್ಲಿಯೂ ಹೊಲಗಳಲ್ಲಿಯೂ ಇದ್ದ ಕಪ್ಪೆಗಳು ಸತ್ತ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ಅವುಗಳನ್ನು ರಾಶಿಗಳಾಗಿ ಕೂಡಿಸಿಟ್ಟಿದ್ದರಿಂದ ದೇಶವು ದುರ್ವಾಸನೆಯಿಂದ ತುಂಬ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ಫರೋಹನು ತನಗೆ ಉಪಶಮನವಾಯಿತೆಂದು ತಿಳಿ ದಾಗ ಕರ್ತನು ಹೇಳಿದಂತೆ ಅವನು ತನ್ನ ಹೃದಯವನ್ನು ಕಠಿಣಮಾಡಿಕೊಂಡ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್ನು ಕೇ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ನಂತರ ಕರ್ತನು ಮೋಶೆಯ ಸಂಗಡ ಮಾತ ನಾಡಿ--ನೀನು ಆರೋನನಿಗೆ--ನೀನು ಕೋಲನ್ನು ಚಾಚಿ ಭೂಮಿಯ ಧೂಳನ್ನು ಹೊಡೆ. ಆಗ ಐಗುಪ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ೆಲ್ಲಾ ಧೂಳು ಹೇನುಗಳಾಗುವವು ಎಂದು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ು ಹಾಗೆಯೇ ಮಾಡಿದರು. ಆರೋನನು ಕೋಲನ್ನು ಕೈಯಲ್ಲಿ ಹಿಡಿದು ಅದನ್ನು ಚಾಚಿ ಭೂಮಿಯ ಧೂಳನ್ನು ಹೊಡೆದನ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ಲ್ಲಿಯೂ ಪಶುಗಳಲ್ಲಿಯೂ ಹೇನುಗಳಾ ದವು. ಐಗುಪ್ತದೇಶದಲ್ಲೆಲ್ಲಾ ಭೂಮಿಯಲ್ಲಿದ್ದ ಧೂಳು ಹೇನುಗಳ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ಂತ್ರಗಾರರು ಹೇನುಗಳನ್ನು ಬರಮಾಡುವದಕ್ಕೆ ತಮ್ಮ ಮಂತ್ರಗಳಿಂದ ಪ್ರಯತ್ನಿಸಿ ದರು, ಆದರೆ ಆಗದೆ ಹೋಯಿತು.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ನುಗಳು ಮನುಷ್ಯರ ಮೇಲೆಯೂ ಪಶುಗಳ ಮೇಲೆಯೂ ಹಾಗೆಯೇ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ಮಂತ್ರಗಾರರು ಫರೋಹ ನಿಗೆ--ಇದು ದೇವರ ಕೈಯಾಗಿದೆ ಅಂದರು. ಆದರೆ ಕರ್ತನು ಹೇಳಿದಂತೆ ಫರೋಹನ ಹೃದಯವು ಕಠಿಣ ವಾಯ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ಅವನು ಅವರ ಮಾತನ್ನು ಕೇ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ಕರ್ತನು ಮೋಶೆಗೆ--ನೀನು ಬೆಳಿಗ್ಗೆ ಎದ್ದು ಫರೋಹನ ಮುಂದೆ ನಿಂತುಕೋ. ಇಗೋ, ಅವನು ಹೊರಗೆ ನೀರಿ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ತ್ತಾನೆ. ನೀನು ಅವನಿಗೆ ಹೇಳಬೇಕಾದದ್ದೇನಂದರೆ--ಕರ್ತನು ಹೀಗೆ ಹೇಳು ತ್ತಾನೆ--ನನ್ನ ಜನರು ನನ್ನನ್ನು ಸೇವಿಸ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ಕಳುಹ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ಮೋಶೆಯು ಹೇಳಿದಂತೆಯೇ ಕರ್ತನು ಮಾಡಿದನು. ಹೇಗಂದರೆ, ಆತನು ಫರೋಹನಿಂದಲೂ ಅವನ ಸೇವಕರಿಂದಲೂ ಅವನ ಜನರಿಂದಲೂ ನೊ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ಿ ದನು. ಅಲ್ಲಿ ಒಂದಾದರೂ ಉಳಿ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ರೆ ಫರೋಹನು ಆ ಸಮಯದಲ್ಲಿಯೂ ತನ್ನ ಹೃದಯವನ್ನು ಕಠಿಣಮಾಡಿಕೊಂಡದ್ದಲ್ಲದೆ ಜನರನ್ನು ಹೋಗ ಗೊ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ನು ನನ್ನ ಜನರನ್ನು ಕಳುಹಿಸದೆ ಹೋದರೆ ಇಗೋ, ನಾನು ನಿನ್ನ ಮೇಲೆಯೂ ನಿನ್ನ ಸೇವಕರ ಮೇಲೆಯೂ ನಿನ್ನ ಜನರ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ನೆಗಳಲ್ಲಿಯೂ ನೊಣಗಳನ್ನು ಕಳುಹಿಸುವೆನು. ಐಗುಪ್ತ್ಯರ ಮನೆಗಳೂ ಅವರು ವಾಸವಾಗಿರುವ ಭೂಮಿಯೂ ನೊಣ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ಆ ದಿವಸದಲ್ಲಿ ನಾನೇ ಭೂಲೋಕದಲ್ಲಿ ಕರ್ತನೆಂದು ನೀನು ತಿಳಿದುಕೊಳ್ಳುವಂತೆ ನನ್ನ ಜನರು ವಾಸಿಸುವ ಗೋಷೆ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ೀಮೆಯಲ್ಲಿ ನೊಣಗಳು ಇರದ ಹಾಗೆ ಅದನ್ನು ನಾನು ಪ್ರತ್ಯೇಕ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್ನ ಜನರನ್ನೂ ನಿನ್ನ ಜನರನ್ನೂ ವಿಂಗಡಿಸುವೆನು. ನಾಳೆ ಈ ಗುರುತು ಇರುವದು ಎಂದು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ು ಹಾಗೆಯೇ ಮಾಡಿದನು; ಬಾಧಿಸುವ ನೊಣಗಳು ಫರೋಹನ ಮನೆಯಲ್ಲಿಯೂ ಅವನ ಸೇವಕರ ಮನೆಗಳಲ್ಲಿಯೂ ಸಮಸ್ತ ಐಗುಪ್ತದೇ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ಲ್ಲಿಯೂ ತುಂಬಿಕೊಂಡವು; ಅವುಗಳಿಂದ ದೇಶವು ಕೆಟ್ಟು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ಫರೋಹನು ಮೋಶೆ ಆರೋನರನ್ನು ಕರೆ ಯಿಸಿ ಅವರಿಗೆ--ನೀವು ಹೋಗಿ ದೇಶದಲ್ಲಿಯೇ ನಿಮ್ಮ ದೇವರಿಗೆ ಯಜ್ಞವನ್ನರ್ಪಿಸ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ಮೋಶೆಯು ಫರೋಹನಿಗೆ--ಹಾಗೆ ಮಾಡುವದು ಯುಕ್ತವಲ್ಲ, ನಮ್ಮ ಕರ್ತನಾದ ದೇವರಿಗೆ ಯಜ್ಞವನ್ನ ರ್ಪಿಸ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್ಯರಿಗೆ ಅಸಹ್ಯವಾಗಿದೆ; ಇಗೋ, ಐಗುಪ್ತ್ಯರಿಗೆ ಅಸಹ್ಯವಾಗಿರುವದನ್ನು ಅವರ ಕಣ್ಣೆ ದುರಿಗೆ ಅರ್ಪಿಸಿದರೆ ಅವರು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ೆಸೆದ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ರಣ್ಯದಲ್ಲಿ ಮೂರು ದಿನಗಳು ಪ್ರಯಾಣಮಾಡಿ ನಮ್ಮ ದೇವರಾದ ಕರ್ತನಿಗೆ ಆತನ ಅಪ್ಪಣೆಯಂತೆ ಯಜ್ಞಮಾಡುವೆವ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ದಕ್ಕೆ ಫರೋಹನು ಅವರಿಗೆ--ನಿಮ್ಮ ದೇವರಾದ ಕರ್ತನಿಗೆ ಅರಣ್ಯದಲ್ಲಿ ಯಜ್ಞವನ್ನರ್ಪಿಸುವಂತೆ ನಿಮ್ಮನ್ನು ಕಳುಹ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ೇನೆ; ಆದರೆ ದೂರ ಹೋಗಬೇಡಿರಿ; ನನಗೋಸ್ಕರ ಪ್ರಾರ್ಥನೆ ಮಾ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ಮೋಶೆಯು ಅವನಿಗೆ--ಇಗೋ, ನಾನು ನಿನ್ನನ್ನು ಬಿಟ್ಟುಹೋಗಿ ಕರ್ತನಿಗೆ ಪ್ರಾರ್ಥನೆ ಮಾಡುವೆನು. ನೊಣಗಳು ನಾಳ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ರೋಹನನ್ನೂ ಅವನ ಸೇವಕರನ್ನೂ ಅವನ ಜನರನ್ನೂ ಬಿಟ್ಟುಹೋಗುವವು. ಆದರೆ ಕರ್ತನಿಗೆ ಯಜ್ಞವನ್ನರ್ಪಿಸುವದಕ್ಕೆ ಫರೋಹನು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 ಹಿಸದೆ ಇನ್ನು ಮೇಲೆ ವಂಚಿಸಬಾರ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ತರುವಾಯ ಮೋಶೆಯು ಫರೋಹನನ್ನು ಬಿಟ್ಟು ಹೋಗಿ ಕರ್ತನನ್ನು ಬೇ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2026-10-20T06:38:09Z</dcterms:created>
  <dcterms:modified xsi:type="dcterms:W3CDTF">2026-10-20T06:38:09Z</dcterms:modified>
  <dc:title>ವಿಮೋಚನಾಕಾಂಡ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