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னை உண்டாக்கினவரையே நோக்குவான், அவன் கண்கள் இஸ்ரவேலின் பரிசுத்தரையே நோக்கிக்கொண்ட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! கடல்கள் கொந்தளிக்கிறதுபோல கொந்தளிக்கிற அநேக ஜனங்களின் திரளும், பலத்த தண்ணீர்கள் இரைகிறதுபோல இரைகிற ஜனக்கூட்டங்களின் அமளியும் உண்ட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! கடல்கள் கொந்தளிக்கிறதுபோல கொந்தளிக்கிற அநேக ஜனங்களின் திரளும், பலத்த தண்ணீர்கள் இரைகிறதுபோல இரைகிற ஜனக்கூட்டங்களின் அமளியும் உண்ட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சாயங்காலத்திலே கலக்கமுண்டாகும், விடியற்காலத்துக்குமுன் அவர்கள் ஒழிந்துபோவார்கள்; இதுவே நம்மைக் கொள்ளையாடுகிறவர்களின் பங்கும், நம்மைச் சூறையாடுகிறவர்களின் வீதமு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சாயங்காலத்திலே கலக்கமுண்டாகும், விடியற்காலத்துக்குமுன் அவர்கள் ஒழிந்துபோவார்கள்; இதுவே நம்மைக் கொள்ளையாடுகிறவர்களின் பங்கும், நம்மைச் சூறையாடுகிறவர்களின் வீதமு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மஸ்குவின் பாரம். இதோ, தமஸ்குவானது நகரமாயிராமல் தள்ளப்பட்டு, பாழான மண்மே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மஸ்குவின் பாரம். இதோ, தமஸ்குவானது நகரமாயிராமல் தள்ளப்பட்டு, பாழான மண்மேட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வேரின் பட்டணங்கள் பாழாய் விடப்பட்டு, மந்தைகளின் வெளியாயிருக்கும்; மிரட்டுவாரில்லாமல் அவைகள் அங்கே படுத்துக்கொள்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வேரின் பட்டணங்கள் பாழாய் விடப்பட்டு, மந்தைகளின் வெளியாயிருக்கும்; மிரட்டுவாரில்லாமல் அவைகள் அங்கே படுத்துக்கொள்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யாக்கோபின் மகிமை குறைந்துபோம், அவனுடைய கொழுத்த தேகம் மெலிந்து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ஓங்கின பயிரை அரிந்து, தன் கையினால் கதிர்களை அறுத்து, ரெப்பாயீம் பள்ளத்தாக்கிலே கதிர்களைச் சேர்க்கிறதுபோல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ஓங்கின பயிரை அரிந்து, தன் கையினால் கதிர்களை அறுத்து, ரெப்பாயீம் பள்ளத்தாக்கிலே கதிர்களைச் சேர்க்கிறதுபோல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மனுஷன் தன் கைகளின் கிரியையாகிய பீடங்களை நோக்காமலும், தன் விரல்கள் உண்டுபண்ணின தோப்புவிக்கிரகங்களையும், சிலைகளையும் நோக்க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மனுஷன் தன் கைகளின் கிரியையாகிய பீடங்களை நோக்காமலும், தன் விரல்கள் உண்டுபண்ணின தோப்புவிக்கிரகங்களையும், சிலைகளையும் நோக்காம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ന്റെ സ്രഷ്ടാവിങ്കലേക്കു തിരികയും അവന്റെ കണ്ണു യിസ്രായേലിന്റെ പരിശുദ്ധനെ നേ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നാളിൽ അവന്റെ ഉറപ്പുള്ള പട്ടണങ്ങൾ അമോർയ്യരും ഹിവ്യരും യിസ്രായേൽമക്കളുടെ മുമ്പ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േക്ഷിച്ചുപോയ നിർജ്ജനദേശം പോലെയാകും. അവ ശൂന്യമ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രക്ഷയുടെ ദൈവത്തെ നീ മറന്നു നിന്റെ ബലമുള്ള പാറയെ ഓർക്കാതെയിരിക്കകൊണ്ടു നീ മനോഹര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ട്ടങ്ങളെ ഉണ്ടാക്കി അവയിൽ അന്യദേശത്തുനിന്നുള്ള വള്ളികളെ ന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ടുന്ന ദിവസത്തിൽ നീ അതിന്നു വേലി കെട്ടുകയും രാവിലേ നിന്റെ നടുതല പൂക്കുമാറാക്കുകയും 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കഠിനമായ മുറിവും തീരാത്ത വ്യസനവും തട്ടുന്ന ദിവസത്തിൽ കൊയ്ത്തു പോയ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യ്യോ, അനേകജാതികളുടെ മുഴക്കം; അവർ കടലിന്റെ മുഴക്കംപോലെ മുഴങ്ങുന്നു! അയ്യോ, വംശ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െച്ചൽ! അവർ പെരുവെള്ളങ്ങളുടെ ഇരെച്ചൽപോലെ ഇര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ംശങ്ങൾ പെരുവെള്ളങ്ങളുടെ ഇരെച്ചൽപോലെ ഇരെക്കുന്നു; എങ്കിലും അവൻ അവരെ ശാസിക്കും; അപ്പോൾ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രത്തേക്കു ഓടിപ്പോകും; കാറ്റിന്മുമ്പിൽ പർവ്വതങ്ങളിലെ പതിർപോലെയും കൊടുങ്കാറ്റിൻ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ഴന്നുപറക്കുന്ന പൊടിപോലെയും പാറ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ന്ധ്യാസമയത്തു ഇതാ, ഭീതി! പ്രഭാതത്തിന്നു മുമ്പെ അവൻ ഇല്ലാതെയായി! ഇതു നമ്മെ കൊള്ളയിടുന്ന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ഹരിയും നമ്മോടു പിടിച്ചുപറിക്കുന്നവരുടെ പങ്ക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മ്മേശെക്കിനെക്കുറിച്ചുള്ള പ്രവാചകം: ഇതാ, ദമ്മേശെക്ക് ഒരു പട്ടണമായിരിക്ക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ങ്ങിപ്പോയിരിക്കുന്നു; അതു ശൂന്യകൂമ്പാരമ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രോവേർപട്ടണങ്ങൾ നിർജ്ജനമായിരിക്കുന്നു; അവ ആട്ടിൻ കൂട്ടങ്ങൾക്കു ആയിരിക്കും; ആരും പേടിപ്പ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 അവിടെ മേഞ്ഞു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ഫ്രയീമിൽ കോട്ടയും ദമ്മേശെക്കിൽ രാജത്വവും ഇല്ലാതെയാകും; അരാമിൽ ശേഷിച്ചവർ യിസ്രായേൽമ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ംപോലെയാകും എന്നു സൈന്യങ്ങളുടെ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ന്നാളിൽ യാക്കോബിന്റെ മഹത്വം ക്ഷയിക്കും; അവന്റെ ദേഹപുഷ്ടി മെലിഞ്ഞ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 കൊയ്ത്തുകാരൻ വിളചേർത്തു പിടിച്ചു കൈകൊണ്ടു കതിരുകളെ കൊയ്യും പോലെയും ഒരുത്തൻ രഫായീംതാഴ്വര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ിരുകളെ പെറുക്കുംപോലെയ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ഒലിവു തല്ലുമ്പോൾ വൃക്ഷാഗ്രത്തിൽ രണ്ടുമൂന്നു കായോ ഫലവൃക്ഷത്തിന്റെ കൊമ്പുകളിൽ നാലഞ്ചു കാ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കാലാ പറിപ്പാൻ ചിലതു ശേഷിച്ചിരിക്കും എന്നു യിസ്രായേലിന്റെ ദൈവമായ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ന്നാളിൽ മനുഷ്യൻ തന്റെ കൈപ്പണിയായ ബലിപീഠങ്ങളിലേക്കു തിരിയാതെയും വിരലുകളാൽ ഉണ്ടാക്ക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േരാവിഗ്രഹങ്ങളെയും സൂര്യസ്തംഭങ്ങളെയും നോക്ക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2026-10-21T04:42:13Z</dcterms:created>
  <dcterms:modified xsi:type="dcterms:W3CDTF">2026-10-21T04:42:13Z</dcterms:modified>
  <dc:title>യെശയ്യാവ്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