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ண்ணீர்களுக்கு மேலே பூமியைப் பரப்ப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சுடர்களை உண்டாக்கின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ஆளச் சூரியனைப் பட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வில் ஆளச் சந்திரனையும் நட்சத்திரங்களையும் படைத்த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வில் ஆளச் சந்திரனையும் நட்சத்திரங்களையும் படைத்த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யருடைய தலைச்சன்களைச் சங்க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நடுவிலிருந்து இஸ்ரவேலைப் புறப்பட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லத்த கையினாலும் ஓங்கிய புயத்தினாலும் அதைச் செய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லத்த கையினாலும் ஓங்கிய புயத்தினாலும் அதைச் செய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வந்த சமுத்திரத்தை இரண்டாகப் பி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வந்த சமுத்திரத்தை இரண்டாகப் பி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ே இஸ்ரவேலைக் கடந்துபோக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ே இஸ்ரவேலைக் கடந்துபோக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ையும் அவன் சேனைகளையும் சிவந்த சமுத்திரத்தில் கவிழ்த்துப்போட்ட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ஜனங்களை வனாந்தரத்தில் நடத்த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ரிய ராஜாக்களைச் சங்க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பலமான ராஜாக்கள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மோரியரின் ராஜாவாகிய சீகோன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சானின் ராஜாவாகிய ஓக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சத்தைச் சுதந்தரமாகத்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சத்தைச் சுதந்தரமாகத்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ைத் தம்முடைய தாசனாகிய இஸ்ரவேலுக்குச் சுதந்தரமாகவே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ம்முடைய தாழ்வில் நம்மை நின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சத்துருக்களின் கையிலிருந்து நம்மை விடுதலை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ாம்சதேகமுள்ள யாவுக்கும் ஆகாரங் கொடுக்கிற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லோகத்தின் தேவன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, அவர் நல்லவர், அவர் கிருபை என்றுமுள்ள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ாதி தேவனைத் துதியுங்கள், அவர் கிருபை என்றுமுள்ள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தி கர்த்த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ராய்ப் பெரிய அதிசயங்களைச் செய்கிற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 ஞானமாய் உண்டாக்க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 ஞானமாய் உண்டாக்கினவரைத் துதியுங்கள்; அவர் கிருபை என்று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ણે પાણી પર ભૂમિને વિસ્તારી છે, તે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કાશોમાં જેમણે મહાન જ્યોતિઓ બનાવી છે તેમ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િવસ પર અમલ ચલાવવા જેમણે સૂર્ય બનાવ્યો છે તે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રાત પર અમલ ચલાવવાં જેમણે ચંદ્ર અને તારા બનાવ્યાં છે તેમની સ્તુતિ કરો. તેમનો સાચો પ્રેમ અનંતક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િસરના પ્રથમજનિતોનો જેમણે સંહાર કર્યો; તેમ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ળી તેઓની પાસેથી ઇસ્રાએલને છોડાવનાર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ોતાના બળવાન ભુજ અને લાંબા કરેલા હાથ વડે જે તેઓને છોડવી લાવ્યા; તેમની સ્તુતિ કરો. તેમનો સાચ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ઓની આગળ માર્ગ કરવા જેમણે લાલ સમુદ્રના બે ભાગ કર્યા તે યહોવાની સ્તુતિ કરો. તેમનો સાચો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મુદ્રમાં થઇને જે તેઓને સુરક્ષિત સામે પાર લઇ ગયા; તેમની સ્તુતિ કરો. તેમનો સાચો પ્રેમ અનંતકાળ ટ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ફારુન તથા તેની ફોજને લાલ સમુદ્રમાં ઉથલાવી નાખનાર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રણમાં થઇને પોતાના લોકોને જેમણે દોર્યા; તેમ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ણે મોટા રાજાઓને હરાવ્યા છે તેમની સ્તુતિ કરો. .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ણે મહાન રાજાઓનો સંહાર કર્યો છે તે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મોરીઓના રાજા સીહોનનો જેમણે સંહાર કર્યો; તેમ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બાશાનના રાજા ઓગનો જેમણે સંહાર કર્યો; તેમની સ્તુતિ કરો. તેમનો સાચો પ્રેમ અનંતકાળ ર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ેમણે આ રાજાઓની ભૂમિ ઇસ્રાએલને ભેટ તરીકે સદાકાળ માટે આપી, તેમની સ્તુતિ કરો. તેમનો સાચો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ેમણે તે પોતાના સેવક ઇસ્રાએલને વારસામાં આપ્યો તે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ેમણે અમારી નબળાઇઓમાં અમને સંભાર્યા; તે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મારા શત્રુઓથી જેમણે અમારો બચાવ કર્યો, તે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રેક સજીવને ખોરાક પૂરો પાડે છે; તેમ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આકાશોના દેવની આભારસ્તુતિ કરો. કારણકે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ો, કારણકે તે ઉત્તમ છે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ર્વ દેવોના દેવની સ્તુતિ કરો.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્રભુઓના પ્રભુ સ્તુતિ કરો!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ની સ્તુતિ કરો જે એકલા જ મહાન ચમત્કારો સજેર્ છે! તેમનો સાચો પ્રેમ અનંત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ણે પોતાના ડહાપણ વડે આકાશો ઉત્પન્ન કર્યા છે; તેની સ્તુતિ કરો. કારણ કે તેમનો સાચો પ્રેમ અનંતક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2026-10-21T09:37:43Z</dcterms:created>
  <dcterms:modified xsi:type="dcterms:W3CDTF">2026-10-21T09:37:43Z</dcterms:modified>
  <dc:title>ગીતશાસ્ત્ર : 136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