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அல்ல, எனக்குள் வாசமாயிருக்கிற பாவமே அப்படிச் செய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 அறிந்திருக்கிறேன்; நன்மைசெய்யவேண்டுமென்கிற விருப்பம் என்னிடத்திலிருக்கிறது, நன்மைசெய்வதோ என்னிடத்தில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 நியாயப்பிரமாணம் அவனை ஆளுகிறதென்று அறியாமலிருக்கிறீர்கள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 அவனுடைய நிபந்தனைக்கு உட்பட்டிருக்கிறாள்; புருஷன் மரித்த பின்பு புருஷனைப்பற்றிய பிரமாணத்தினின்று விடுதலையாயிருக்கி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 செய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 புருஷன் மரித்தபின்பு அவள் அந்தப் பிரமாணத்தினின்று விடுதலையானபடியால், வேறொரு புருஷனை விவாகம் பண்ணினாலும் விபசாரிய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 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ள்ளான மனுஷனுக்கேற்றபடி தேவனுடைய நியாயப்பிரமாணத்தின்மேல் பிரியம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 ஏதுவான கனிகளைக் கொடுக்கத்தக்கதாக நம்முடைய அவயவங்களிலே பெலன்செய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 இருக்கக் காண்கிறேன்; அது என் அவயவங்களில் உண்டாயிருக்கிற பாவப்பிரமாணத்துக்கு என்னைச் சிறையாக்கிக் கொள்ள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 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ர்ப்பந்தமான மனுஷன் நான்! இந்த மரணசரீரத்தினின்று யார் என்னை விடுதலையாக்குவ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 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 இச்சை பாவம் என்று நான் அறியாமலிருப்பே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 நியாயப்பிரமாணமில்லாவிட்டால் பாவம் செத்ததாயிருக்க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 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 உயிர்கொண்டது, நான் மரித்தவனா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ியாயப்பிரமாணம் பரிசுத்தமுள்ளதுதான், கற்பனையும் பரிசுத்தமாயும் நீதியாயும் நன்மையாயும்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 கற்பனையினாலே மிகுந்த பாவமுள்ளதாகும்படிக்கும், அது நன்மையானதைக் கொண்டு எனக்கு மரணத்தை உண்டாக்கினதினாலே, பாவமாகவே விளங்கும்படிக்கும் அப்படிய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 கீழாக விற்கப்பட்டு, மாம்சத்துக்குரியவனாயிரு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 வெறுக்கிறதையே செய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ೀಗಿರಲಾಗಿ ವಿರೋಧ ವಾದದ್ದನ್ನು ಮಾಡುವವನು ಇನ್ನು ನಾನಲ್ಲ; ನನ್ನಲ್ಲಿ ನೆಲೆಗೊಂಡಿರುವ ಪಾಪವೇ ಅದನ್ನು 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ಯಾಕಂದರೆ ನನ್ನಲ್ಲಿ ಅಂದರೆ ನನ್ನ ಶರೀರದಲ್ಲಿ ಒಳ್ಳೆಯದೇನೂ ವಾಸವಾಗಿಲ್ಲವೆಂದು ನನಗೆ ತಿಳಿದದೆ; ಒಳ್ಳ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ೆ ನನಗೇನೋ ಮನಸ್ಸುಂಟು; ಆದರೆ ಅದನ್ನು ಮಾಡುವದು ನನ್ನಿಂದಾ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(ನ್ಯಾಯಪ್ರಮಾಣವನ್ನು ತಿಳಿದವರಿಗೆ ನಾನು ಹೇಳುವದೇ ನಂದರೆ,) ಒಬ್ಬ ಮನುಷ್ಯನು ಜೀವದಿಂದಿರುವ ತನಕ ಅವ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ು ಪ್ರಭುತ್ವ ಮಾಡುತ್ತ ದೆಂಬದು ನಿಮಗೆ ಗೊತ್ತ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ಇಚ್ಛಿಸುವ ಒಳ್ಳೇದನ್ನು ಮಾಡದೆ ಇಚ್ಛಿಸದಿರುವ ಕೆಟ್ಟ ದ್ದನ್ನೇ ಮಾಡುವ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ಗಂಡನಿರುವ ಸ್ತ್ರೀಯು ಅವನು ಬದುಕಿರುವ ತನಕ ನ್ಯಾಯಪ್ರಮಾಣದಿಂದ ಅವನಿಗೆ ಕಟ್ಟಲ್ಪಟ್ಟಿದ್ದಾಳೆ; ಗಂಡನು ಸತ್ತರೆ ಆ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ನ್ಯಾಯಪ್ರಮಾಣದಿಂದ ಬಿಡುಗಡೆಯಾಗಿ 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ಚ್ಛಿಸದಿರುವದನ್ನು ನಾನು ಮಾಡಿದರೆ ಅದನ್ನು ಮಾಡಿದವನು ಇನ್ನು ನಾನಲ್ಲ. ನನ್ನಲ್ಲಿ ನೆಲೆಗೊಂಡಿರುವ ಪಾಪವೇ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ಿರಲಾಗಿ ಗಂಡನು ಜೀವದಿಂದಿರುವಾಗ ಆಕೆ ಬೇರೊಬ್ಬನನ್ನು ಮದುವೆ ಮಾಡಿಕೊಂಡರೆ ವ್ಯಭಿ ಚಾರಿಣಿ ಎಂದು ಕರೆಯಲ್ಪಡುವ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ನು ಸತ್ತರೆ ಆ ನ್ಯಾಯಪ್ರಮಾಣದಿಂದ ಆಕೆಯು ಬಿಡುಗಡೆಯಾಗಿ ದ್ದಾಳೆ. ಹೀಗೆ ಆಕೆ ಮತ್ತೊಬ್ಬನನ್ನು ಮದುವೆ ಮಾಡಿ ಕೊಂಡ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ಭಿಚಾರಿಣಿಯ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ಿರಲಾಗಿ ಒಳ್ಳೆಯದನ್ನು ಮಾಡ ಲಿಚ್ಛಿಸುವ ನನಗೆ ಕೆಟ್ಟದ್ದಾಗಿರುವ ನಿಯಮವು ನನ್ನಲ್ಲಿ ಕಾಣ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ನನ್ನ ಸಹೋದರರೇ, ನೀವು ಸಹ ಕ್ರಿಸ್ತನ ದೇಹದ ಮೂಲಕವಾಗಿ ನ್ಯಾಯಪ್ರಮಾಣದ ಪಾಲಿಗೆ ಸತ್ತಿರಿ.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ಲಫಲಿಸುವದಕ್ಕಾಗಿ ಮತ್ತೊಬ್ಬನನ್ನು ಅಂದರೆ ಸತ್ತುಜೀವಿತನಾಗಿ ಎದ್ದಾತನನ್ನು ಸೇರಿಕೊಂ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ೀಗಿದ್ದಾಗ್ಯೂ ಒಳಮನುಷ್ಯನಿಗನು ಗುಣವಾಗಿ ದೇವರ ನಿಯಮದಲ್ಲಿ ಆನಂದಪಡುವವ 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ಶರೀರದಲ್ಲಿದ್ದಾಗ ಪಾಪಗಳ ಇಚ್ಛೆಗಳು ನ್ಯಾಯಪ್ರಮಾಣದಿಂದಲೇ ಮರಣಕ್ಕೆ ಫಲಫಲಿಸುವ ದಕ್ಕಾಗಿ ನಮ್ಮ ಅಂಗ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ತ್ನಿಸ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ನನ್ನ ಅಂಗಗಳಲ್ಲಿ ಬೇರೊಂದು ನಿಯಮವುಂಟೆಂದು ನಾನು ನೋಡುತ್ತೇನೆ; ಅದು ನನ್ನ ಮನಸ್ಸಿನಲ್ಲಿರುವ ನಿಯಮ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ಕಾದಾಡಿ ನನ್ನನ್ನು ಸೆರೆ ಹಿಡಿದು ನನ್ನ ಅಂಗಗಳಲ್ಲಿರುವ ಪಾಪದ ನಿಯಮಕ್ಕೆ ವಶಮಾಡುವಂಥ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ಗಲಾದರೋ ನಮ್ಮನ್ನು ಹಿಡುಕೊಂಡಿದ್ದ ನ್ಯಾಯಪ್ರಮಾಣದ ಪಾಲಿಗೆ ನಾವು ಸತ್ತಕಾರಣ ಅದರಿಂದ ವಿಮುಕ್ತರಾಗಿದ್ದೇವೆ;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ಕ್ಷರದ ಹಳೇ ರೀತಿಯಲ್ಲಿ ಆತನನ್ನು ಸೇವಿಸದೆ ಆತ್ಮನಿಂದ ಹೊಸ ರೀತಿಯಲ್ಲಿಯೇ ಸೇವ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ಯ್ಯೋ, ನಾನು ಎಂಥ ನಿರ್ಗತಿಕನಾದ ಮನುಷ್ಯನು! ಇಂಥ ಮರಣಕ್ಕೆ ಒಳಗಾದ ಈ ದೇಹ ದಿಂದ ನನ್ನನ್ನು ಬಿಡಿಸ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ಗಾದರೆ ನಾವು ಏನು ಹೇಳೋಣ? ನ್ಯಾಯ ಪ್ರಮಾಣವು ಪಾಪವೋ? ಹಾಗೆ ಎಂದಿಗೂ ಅಲ್ಲ; ನ್ಯಾಯಪ್ರಮಾಣದಿಂದಲೇ ಹೊರತು ಪಾಪವೆಂಬ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ೋ ನನಗೆ ಗೊತ್ತಿರಲಿಲ್ಲ. ಯಾಕಂದರೆ--ನೀನು ಆಶಿಸಬಾರದು ಎಂದು ನ್ಯಾಯಪ್ರಮಾಣವು ಹೇಳ ದಿದ್ದರೆ ದುರಾಶೆಯೆಂದರೆ ಏನೋ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ು ತ್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ಪಾಪವು ಈ ಆಜ್ಞೆಯಿಂದ ಅನುಕೂಲ ಹೊಂದಿ ಸಕಲ ವಿಧವಾದ ದುರಾಶೆಯನ್ನು ನನ್ನಲ್ಲಿ ಹುಟ್ಟಿಸಿತು. ನ್ಯಾಯಪ್ರಮಾ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ಿರು ವಾಗ ಪಾಪವು ಸತ್ತ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ನಮ್ಮ ಕರ್ತನಾದ ಯೇಸು ಕ್ರಿಸ್ತನ ಮೂಲಕ ದೇವರಿಗೆ ಸ್ತೋತ್ರ ಮಾಡುತ್ತೇನೆ; ಹೀಗೆ ನನ್ನಷ್ಟಕ್ಕೆ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ಿನಿಂದ ದೇವರ ನಿಯಮಕ್ಕೂ ಶರೀರದಿಂದ ಪಾಪವೆಂಬ ನಿಯಮಕ್ಕೂ ಆಳ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ೊದಲು ನಾನು ನ್ಯಾಯಪ್ರಮಾಣವಿಲ್ಲದವನಾಗಿದ್ದು ಜೀವದಿಂದಿದ್ದೆನು. ಆಜ್ಞೆಯು ಬಂದಾಗ ಪಾಪವು ಪುನರ್ಜೀವವ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ೀವಿಸುವದಕ್ಕಾಗಿರುವ ಆಜ್ಞೆಯೇ ಮರಣಕ್ಕಾಯಿತೆಂದು ನಾನು ಕಂಡ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ೇಗಂದರೆ ಪಾಪವು ಆಜ್ಞೆಯಿಂದ ಅನುಕೂಲ ಹೊಂದಿ ನನ್ನನ್ನು ವಂಚಿಸಿ ಅದರ ಮೂಲಕವೇ ನನ್ನನು ಕೊಂದ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ಲಾಗಿ ನ್ಯಾಯಪ್ರಮಾಣವು ಪರಿ ಶುದ್ಧವಾದದ್ದು. ಆಜ್ಞೆಯು ಪರಿಶುದ್ಧವೂ ನ್ಯಾಯವೂ ಹಿತವೂ ಆಗಿರುವಂಥದ್ದು ಸ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ಾಗಾದರೆ ಹಿತವಾದದ್ದು ನನಗೆ ಮರಣಕ್ಕೆ ಕಾರಣವಾಯಿತೋ? ಹಾಗೆ ಎಂದಿಗೂ ಅಲ್ಲ; ಆದರೆ ಪಾಪವು ಹಿತವಾದದ್ದರ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ಲ್ಲಿ ಮರಣವನ್ನು ಉಂಟುಮಾಡಿದ್ದರಿಂದ ಅದು ಪಾಪವೇ ಎಂದು ಕಾಣಿಸಿಕೊಂಡಿತು. ಹೀಗೆ ಆಜ್ಞೆಯ ಮೂಲಕ ಪಾಪವು ಅತ್ಯಧಿಕ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ವಾಗಿ ತೋರಿ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್ಯಾಯ ಪ್ರಮಾಣವು ಆತ್ಮೀಕವಾದದ್ದೆಂದು ನಾವು ಬಲ್ಲೆವು; ಆದರೆ ನಾನು ಶರೀರಾಧೀನನೂ ಪಾಪದ ಅಧೀನದಲ್ಲಿ ರ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ಲ್ಪಟ್ಟವನ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ೇಗಂದರೆ ನಾನು ಮಾಡುವದನ್ನು ನಾನೇ ಒಪ್ಪುವದಿಲ್ಲ; ಯಾವದನ್ನು ಮಾಡಬೇಕೆಂದು ನಾನು ಇಚ್ಛಿಸುತ್ತೇನೋ ಅದನ್ನು 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ವಿರೋಧಿಸುವದನ್ನು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ನಗೆ ಮನಸ್ಸಿಲ್ಲದ್ದನ್ನು ಮಾಡಿ ದರೆ ನ್ಯಾಯಪ್ರಮಾಣವು ಉತ್ತಮವಾದದ್ದೆಂದು ಒಪ್ಪಿ ಕೊಂಡ ಹಾಗ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2026-10-20T04:37:01Z</dcterms:created>
  <dcterms:modified xsi:type="dcterms:W3CDTF">2026-10-20T04:37:01Z</dcterms:modified>
  <dc:title>ರೋಮಾಪುರದವರಿಗೆ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