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presProps" Target="presProps.xml"/>
  <Relationship Id="rId59" Type="http://schemas.openxmlformats.org/officeDocument/2006/relationships/viewProps" Target="viewProps.xml"/>
  <Relationship Id="rId6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யாக்கோபு தன் குமாரரை அழைத்து: நீங்கள் கூடிவாருங்கள், கடைசி நாட்களில் உங்களுக்கு நேரிடும் காரியங்களை அறிவிப்பே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யாக்கோபு தன் குமாரரை அழைத்து: நீங்கள் கூடிவாருங்கள், கடைசி நாட்களில் உங்களுக்கு நேரிடும் காரியங்களை அறிவிப்பே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யாக்கோபின் குமாரரே, கூடிவந்து கேளுங்கள்; உங்கள் தகப்பனாகிய இஸ்ரவேலுக்குச் செவிகொடுங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ரூபனே, நீ என் சேஷ்டபுத்திரன்; நீ என் சத்துவமும், என் முதற்பெலனுமானவன்; நீ மேன்மையில் பிரதானமும் வல்லமையில் விசேஷமுமானவ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ரூபனே, நீ என் சேஷ்டபுத்திரன்; நீ என் சத்துவமும், என் முதற்பெலனுமானவன்; நீ மேன்மையில் பிரதானமும் வல்லமையில் விசேஷமுமானவ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தண்ணீரைப்போலத் தளம்பினவனே, நீ மேன்மை அடையமாட்டாய்; உன் தகப்பனுடைய மஞ்சத்தின்மேல் ஏறினாய்; நீ அதைத் தீட்டுப்படுத்தினாய்; என் படுக்கையின்மேல் ஏறினானே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தண்ணீரைப்போலத் தளம்பினவனே, நீ மேன்மை அடையமாட்டாய்; உன் தகப்பனுடைய மஞ்சத்தின்மேல் ஏறினாய்; நீ அதைத் தீட்டுப்படுத்தினாய்; என் படுக்கையின்மேல் ஏறினானே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சிமியோனும், லேவியும் ஏக சகோதரர்; அவர்களுடைய பட்டயங்கள் கொடுமையின் கருவி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என் ஆத்துமாவே, அவர்களுடைய இரகசிய ஆலோசனைக்கு உடன்படாதே; என் மேன்மையே, அவர்கள் கூட்டத்தில் நீ சேராதே: அவர்கள் தங்கள் கோபத்தினாலே ஒரு புருஷனைக் கொன்று, தங்கள் அகங்காரத்தினாலே அரண்களை நிர்மூலமாக்கினார்களே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என் ஆத்துமாவே, அவர்களுடைய இரகசிய ஆலோசனைக்கு உடன்படாதே; என் மேன்மையே, அவர்கள் கூட்டத்தில் நீ சேராதே: அவர்கள் தங்கள் கோபத்தினாலே ஒரு புருஷனைக் கொன்று, தங்கள் அகங்காரத்தினாலே அரண்களை நிர்மூலமாக்கினார்களே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உக்கிரமான அவர்கள் கோபமும் கொடுமையான அவர்கள் மூர்க்கமும் சபிக்கப்படக்கடவது; யாக்கோபிலே அவர்களைப் பிரியவும், இஸ்ரவேலிலே அவர்களைச் சிதறவும் பண்ணுவே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உக்கிரமான அவர்கள் கோபமும் கொடுமையான அவர்கள் மூர்க்கமும் சபிக்கப்படக்கடவது; யாக்கோபிலே அவர்களைப் பிரியவும், இஸ்ரவேலிலே அவர்களைச் சிதறவும் பண்ணுவே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யூதாவே, சகோதரரால் புகழப்படுபவன் நீயே; உன் கரம் உன் சத்துருக்களுடைய பிடரியின்மேல் இருக்கும்; உன் தகப்பனுடைய புத்திரர் உன்முன் பணிவ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யூதாவே, சகோதரரால் புகழப்படுபவன் நீயே; உன் கரம் உன் சத்துருக்களுடைய பிடரியின்மேல் இருக்கும்; உன் தகப்பனுடைய புத்திரர் உன்முன் பணிவா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யூதா பாலசிங்கம், நீ இரை கவர்ந்துகொண்டு ஏறிப்போனாய்: என் மகனே, சிங்கம்போலும் கிழச்சிங்கம்போலும் மடங்கிப் படுத்தான்: அவனை எழுப்புகிறவன் யார்?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யூதா பாலசிங்கம், நீ இரை கவர்ந்துகொண்டு ஏறிப்போனாய்: என் மகனே, சிங்கம்போலும் கிழச்சிங்கம்போலும் மடங்கிப் படுத்தான்: அவனை எழுப்புகிறவன் யார்?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சமாதான கர்த்தர் வருமளவும் செங்கோல் யூதாவைவிட்டு நீங்குவதும் இல்லை, நியாயப்பிரமாணிக்கன் அவன் பாதங்களை விட்டு ஒழிவதும் இல்லை; ஜனங்கள் அவரிடத்தில் சேருவா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சமாதான கர்த்தர் வருமளவும் செங்கோல் யூதாவைவிட்டு நீங்குவதும் இல்லை, நியாயப்பிரமாணிக்கன் அவன் பாதங்களை விட்டு ஒழிவதும் இல்லை; ஜனங்கள் அவரிடத்தில் சேருவா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ன் தன் கழுதைக் குட்டியைத் திராட்சச்செடியிலும் தன் கோளிகைக் கழுதைகளின் குட்டியை நற்குல திராட்சைச் செடியிலும் கட்டுவான்; திராட்சரசத்திலே தன் வஸ்திரத்தையும், திராட்சப் பழங்களின் இரத்தத்திலே தன் அங்கியையும் தோய்ப்ப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ன் தன் கழுதைக் குட்டியைத் திராட்சச்செடியிலும் தன் கோளிகைக் கழுதைகளின் குட்டியை நற்குல திராட்சைச் செடியிலும் கட்டுவான்; திராட்சரசத்திலே தன் வஸ்திரத்தையும், திராட்சப் பழங்களின் இரத்தத்திலே தன் அங்கியையும் தோய்ப்ப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ன் கண்கள் திராட்சரசத்தினால் சிவப்பாயும், அவன் பற்கள் பாலினால் வெண்மையாயும் இருக்கும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செபுலோன் கடல்துறை அருகே குடியிருப்பான்; அவன் கப்பல் துறைமுகமாய் இருப்பான்; அவன் எல்லை சீதோன் வரைக்கும் இருக்கும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சக்கார் இரண்டு பொதியின் நடுவே படுத்துக்கொண்டிருக்கிற பலத்த கழுதை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ன், இளைப்பாறுதல் நல்லது என்றும் நாடு வசதியானது என்றும் கண்டு, சுமக்கிறதற்குத் தன் தோளைச் சாய்த்து, பகுதிகட்டுகிறவனான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ன், இளைப்பாறுதல் நல்லது என்றும் நாடு வசதியானது என்றும் கண்டு, சுமக்கிறதற்குத் தன் தோளைச் சாய்த்து, பகுதிகட்டுகிறவனான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தாண் இஸ்ரவேல் கோத்திரங்களில் ஒரு கோத்திரமாகி, தன் ஜனத்தை நியாயம் விசாரிப்பா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தாண், குதிரையின்மேல் ஏறியிருக்கிறவன் மல்லாந்து விழும்படியாய் அதின் குதிகாலைக் கடிக்கிறதற்கு வழியில் கிடக்கிற சர்ப்பத்தைப் போலவும், பாதையில் இருக்கிற விரியனைப்போலவும் இருப்பா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தாண், குதிரையின்மேல் ஏறியிருக்கிறவன் மல்லாந்து விழும்படியாய் அதின் குதிகாலைக் கடிக்கிறதற்கு வழியில் கிடக்கிற சர்ப்பத்தைப் போலவும், பாதையில் இருக்கிற விரியனைப்போலவும் இருப்பா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கர்த்தாவே, உம்முடைய இரட்சிப்புக்குக் காத்திருக்கிறே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காத் என்பவன்மேல் ராணுவக்கூட்டம் பாய்ந்துவிழும்; அவனோ முடிவிலே அதின்மேல் பாய்ந்துவிழுவ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ஆசேருடைய ஆகாரம் கொழுமையாயிருக்கும்; ராஜாக்களுக்கு வேண்டிய ருசிவர்க்கங்களை அவன் தருவ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ஆசேருடைய ஆகாரம் கொழுமையாயிருக்கும்; ராஜாக்களுக்கு வேண்டிய ருசிவர்க்கங்களை அவன் தருவா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ப்தலி விடுதலைபெற்ற பெண்மான்; இன்பமான வசனங்களை வசனிப்பா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யோசேப்பு கனிதரும் செடி: அவன் நீர் ஊற்றண்டையிலுள்ள கனிதரும் செடி: அதின் கொடிகள் சுவரின்மேல் படரும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வில்வீரர் அவனை மனமடிவாக்கி, அவன்மேல் எய்து, அவனைப் பகைத்தார்க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ந்தக் குகை கானான் தேசத்திலே மம்ரேக்கு எதிராக மக்பேலா என்னப்பட்ட நிலத்தில் இருக்கிறது; அதை நமக்குச் சொந்தக் கல்லறைப் பூமியாயிருக்கும்படி, ஆபிரகாம் ஏத்தியனாகிய எப்பெரோன் கையில் அதற்குரிய நிலத்துடனே வாங்கினார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ந்தக் குகை கானான் தேசத்திலே மம்ரேக்கு எதிராக மக்பேலா என்னப்பட்ட நிலத்தில் இருக்கிறது; அதை நமக்குச் சொந்தக் கல்லறைப் பூமியாயிருக்கும்படி, ஆபிரகாம் ஏத்தியனாகிய எப்பெரோன் கையில் அதற்குரிய நிலத்துடனே வாங்கினார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ங்கே ஆபிரகாமையும் அவர் மனைவியாகிய சாராளையும் அடக்கம்பண்ணினார்கள்; அங்கே ஈசாக்கையும் அவர் மனைவியாகிய ரெபெக்காளையும் அடக்கம்பண்ணினார்கள்; அங்கே லேயாளையும் அடக்கம்பண்ணினே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ங்கே ஆபிரகாமையும் அவர் மனைவியாகிய சாராளையும் அடக்கம்பண்ணினார்கள்; அங்கே ஈசாக்கையும் அவர் மனைவியாகிய ரெபெக்காளையும் அடக்கம்பண்ணினார்கள்; அங்கே லேயாளையும் அடக்கம்பண்ணினே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ந்த நிலமும் அதில் இருக்கிற குகையும் ஏத்தின் புத்திரர் கையில் கொள்ளப்பட்டது என்றா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ஆனாலும், அவனுடைய வில் உறுதியாய் நின்றது; அவன் புயங்கள் யாக்கோபுடைய வல்லவரின் கரங்களால் பலத்தன; இதினால் அவன் மேய்ப்பனும் இஸ்ரவேலின் கன்மலையும் ஆனா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யாக்கோபு தன் குமாரருக்குக் கட்டளையிட்டு முடிந்தபின்பு, அவன் தன் கால்களைக் கட்டிலின்மேல் மடக்கிக்கொண்டு ஜீவித்துப்போய், தன் ஜனத்தாரோடே சேர்க்கப்பட்டா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யாக்கோபு தன் குமாரருக்குக் கட்டளையிட்டு முடிந்தபின்பு, அவன் தன் கால்களைக் கட்டிலின்மேல் மடக்கிக்கொண்டு ஜீவித்துப்போய், தன் ஜனத்தாரோடே சேர்க்கப்பட்டா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உன் தகப்பனுடைய தேவனாலே அப்படியாயிற்று, அவர் உனக்குத் துணையாயிருப்பார்: சர்வ வல்லவராலே அப்படியாயிற்று, அவர் உயர வானத்திலிருந்து உண்டாகும் ஆசீர்வாதங்களினாலும், கீழே ஆழத்தில் உண்டாகும் ஆசீர்வாதங்களினாலும், ஸ்தனங்களுக்கும் கர்ப்பங்களுக்கும் உரிய ஆசீர்வாதங்களினாலும் உன்னை ஆசீர்வதிப்பார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உன் தகப்பனுடைய தேவனாலே அப்படியாயிற்று, அவர் உனக்குத் துணையாயிருப்பார்: சர்வ வல்லவராலே அப்படியாயிற்று, அவர் உயர வானத்திலிருந்து உண்டாகும் ஆசீர்வாதங்களினாலும், கீழே ஆழத்தில் உண்டாகும் ஆசீர்வாதங்களினாலும், ஸ்தனங்களுக்கும் கர்ப்பங்களுக்கும் உரிய ஆசீர்வாதங்களினாலும் உன்னை ஆசீர்வதிப்பார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உன் தகப்பனுடைய ஆசீர்வாதங்கள் என் பிதாக்களுடைய ஆசீர்வாதங்களுக்கு மேற்பட்டதாயிருந்து, நித்திய பர்வதங்களின் முடிவுமட்டும் எட்டுகின்றன; அவைகள் யோசேப்புடைய சிரசின்மேலும், தன் சகோதரரில் விசேஷித்தவனுடைய உச்சந்தலையின்மேலும் வருவதாக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உன் தகப்பனுடைய ஆசீர்வாதங்கள் என் பிதாக்களுடைய ஆசீர்வாதங்களுக்கு மேற்பட்டதாயிருந்து, நித்திய பர்வதங்களின் முடிவுமட்டும் எட்டுகின்றன; அவைகள் யோசேப்புடைய சிரசின்மேலும், தன் சகோதரரில் விசேஷித்தவனுடைய உச்சந்தலையின்மேலும் வருவதாக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உன் தகப்பனுடைய ஆசீர்வாதங்கள் என் பிதாக்களுடைய ஆசீர்வாதங்களுக்கு மேற்பட்டதாயிருந்து, நித்திய பர்வதங்களின் முடிவுமட்டும் எட்டுகின்றன; அவைகள் யோசேப்புடைய சிரசின்மேலும், தன் சகோதரரில் விசேஷித்தவனுடைய உச்சந்தலையின்மேலும் வருவதாக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பென்யமீன் பீறுகிற ஓநாய்; காலையில் தன் இரையைப் பட்சிப்பான், மாலையில் தான் கொள்ளையிட்டதைப் பங்கிடுவான் என்றான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பென்யமீன் பீறுகிற ஓநாய்; காலையில் தன் இரையைப் பட்சிப்பான், மாலையில் தான் கொள்ளையிட்டதைப் பங்கிடுவான் என்றான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இவர்கள் எல்லாரும் இஸ்ரவேலின் பன்னிரண்டு கோத்திரத்தார்; அவர்களுடைய தகப்பன் அவர்களை ஆசீர்வதிக்கையில், அவர்களுக்குச் சொன்னது இதுதான்; அவனவனுக்குரிய ஆசீர்வாதம் சொல்லி அவனவனை ஆசீர்வதித்தான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இவர்கள் எல்லாரும் இஸ்ரவேலின் பன்னிரண்டு கோத்திரத்தார்; அவர்களுடைய தகப்பன் அவர்களை ஆசீர்வதிக்கையில், அவர்களுக்குச் சொன்னது இதுதான்; அவனவனுக்குரிய ஆசீர்வாதம் சொல்லி அவனவனை ஆசீர்வதித்தான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பின்னும் அவன் அவர்களை நோக்கி: நான் என் ஜனத்தாரோடே சேர்க்கப்படப்போகிறேன்; ஏத்தியனான எப்பெரோனின் நிலத்திலுள்ள குகையிலே என்னை என் பிதாக்களண்டையிலே அடக்கம்பண்ணுங்கள் என்று கட்டளையிட்டு;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பின்னும் அவன் அவர்களை நோக்கி: நான் என் ஜனத்தாரோடே சேர்க்கப்படப்போகிறேன்; ஏத்தியனான எப்பெரோனின் நிலத்திலுள்ள குகையிலே என்னை என் பிதாக்களண்டையிலே அடக்கம்பண்ணுங்கள் என்று கட்டளையிட்டு;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808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પછી યાકૂબે પોતાના પુત્રોને પાસે બોલાવ્યા અને કહ્યું, “તમે બધા ભેગા થાઓ એટલે હું તમને તમાંરા પ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ભવિષ્યમાં જે વીતશે તે તમને કહું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“યાકૂબના પુત્રો તમે ભેગા થાઓ, ને સાંભળો; અને તમાંરા પિતા ઇસ્રાએલની વાત ધ્યાનપૂર્વક સાંભળ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“રૂબેન, તું તો માંરો જયેષ્ઠ પુત્ર છે, માંરું સાર્મથ્ય અને માંરા પુરૂષત્વનું પ્રથમ ફળ છે. ત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ંનમર્યાદામાં સૌથી મોખરે અને શકિતમાં પણ મોખર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પૂર જેવાં તારા તીવ્રં આવેશને તું રોકી ન શક્યો; તેથી તું માંરા સૌથી માંનીતો પુત્ર નહિ બને, ત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ારા પિતાની શૈયા પર ચઢીને તેની પત્નીઓમાંથી એક સાથે સુતો. તું જે શૈયા પર સૂતો તેને શરમજનક બનાવી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“વળી શિમયોન તથા લેવી બંને સગાં ભાઈઓ છે, એમની તરવાર હિંસાનુ હથિયાર છ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હું એમના કાવતરામાં ભાગ નહિ લઉ. એમના ગુપ્ત મેળાપોમાં સામેલ નહિ થાઉં, કારણ કે તેઓ ક્રોધને વશ થઈ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ંણસોનો વધ કરે છે, અને માંત્ર મજાક કરવા પ્રાણીઓને ઇજા પહોંચાડ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એમનો ક્રોધ એક શાપ છે. એ ખુબ મજબૂત છે. તેઓ જ્યારે ક્રોધમાં ગાંડાતૂર થાય છે ત્યારે ખૂબ જ નિર્દય બ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ે. યાકૂબની ભૂમિમાં તેઓની પોતાની જમીન નહિ હોય. તેઓ આખા ઇસ્રાએલમાં પથરાઇ જશ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9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“યહૂદા, તારા ભાઈઓ તારી પ્રશંસા કરશે. તારો હાથ તારા શત્રુઓની ગરદન પર રહેશે; તારા પિતાના પુત્ર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9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ારી આગળ પ્રણામ કર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9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યહૂદા યુવાન સિંહ છે, તે ખૂન કરીને આવ્યો છે, તે સિંહની જેમ થાક ખાવા બેઠો છે. એને છંછેડવા જેટલ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9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હાદુર કોઇ નથી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9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યહૂદા પરિવારના (પુરુષ) માંણસો રાજા થશે. તેના પરિવારનો રાજદંડ જ્યાંં સુધી વાસ્તવિક રાજા ન આવ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9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્યાં સુધી જશે નહિ. પછી અનેક લોકો તેનું પાલન કરશે અને તેની સેવા કર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તે પોતાના ગધેડાને દ્રાક્ષના વેલા સાથે બાંધે છે, પોતાના ખોલકાને સૌથી ઉત્તમ દ્રાક્ષના વેલા સાથ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9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ાંધે છે. વળી પોતાનાં વસ્રો દ્રાક્ષારસમાં ધૂએ છે, અને પોતાનો પોષાક દ્રાક્ષના રકતમાં ધૂએ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9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દ્રાક્ષારસથી તેની આંખો રાતી થઈ છે, અને તેના દાંત દૂધથી ઉજળા થયા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9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“ઝબુલોન દરિયાકાંઠે રહેશે જે વહાણોનું બંદર બનશે. અને તેની સીમાં છેક સિદોન સુધી પહોંચશ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9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“ઈસ્સાખાર બળવાન ગધેડો છે, પણ ઘેટાંઓના વાડામાં જઈને તે આરામથી બેઠો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9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અને તેણે એક આરામ સ્થાન જોયું તો તે સારું હતું. તેને આરામ મીઠો અને પ્રદેશ ખુશનુમાં લાગ્યો. તેથ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9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ણે બોજો ઉઠાવવા માંટે ખાંધ નમાંવી, અને વેઠ કરનારો ગુલામ બન્યો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9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“ઇસ્રાએલના અન્ય પરિવારની જેમ જ દાન પોતાના લોકોનો ન્યાય પોતે કર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9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દાન માંર્ગ પાસેનો સર્પ છે, તે એક સર્પ જેવો છે જે ઘોડાના પગને ડંખ માંરે છે, ને સવાર જોરથી પછાડ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9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ખાઈને જમીન પર પડ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9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ઓ યહોવા! તું કયારે તારણ કરે એની હું વાટ જોઉં છું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9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“ગાદ પર હુમલાખોરો આક્રમણ કરશે, અને તે તેમનો પીછો કરીને વળતો હુમલો કરશ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9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“આશેર પાસે શ્રેષ્ઠ જમીન હશે કે, જેમાં પુષ્કળ પ્રમાંણમાં સારા અનાજની ઊપજ થતી હોય અને તે રાજા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9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ાયક શ્રેષ્ઠ અનાજ ઉત્પન કરશ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9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“નફતાલી છૂટથી દોડતુ હરણ છે, એના શબ્દો હરણીના સુંદર બચ્ચાં જેવા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9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“યૂસફ ફળદ્રુપ ડાળ છે, ઝરા પાસેથી ફળવંત વેલ, દ્રાક્ષ એક વેલ જેવી શાખા જે દીવાલ સાથે વધ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9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તીરંદાજો તેની વિરુધ્ધ લડ્યાં, તેઓએ તેમના તીરો વડે ક્રૂરતાથી તેના પર આક્રમણ કર્ય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9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એ ગુફા કનાન દેશમાં માંમરેની સામે માંખ્પેલાહના ખેતરમાં છે. ઇબ્રાહીમે તે એફ્રોન હિત્તી પાસેથ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9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બ્રસ્તાન તરીકે વાપરવા ખરીદી હત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9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જ ઇબ્રાહીમ અને તેની પત્ની સારાને દફનાવેલાં છે. ત્યાં જ ઇસહાક અને તેની પત્ની રિબકાને પણ દફનાવ્ય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9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ે. અને ત્યાં જ મેં પણ લેઆહને દફનાવેલ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9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હેથના પુત્રો પાસેથી જે ખેતર તેમાંની ગુફા સાથે ખરીદવામાં આવેલ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9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પણ તેમનાં ધનુષ્ય થંભી ગયાં, તેમના બાહુ ધ્રુજી ઊઠયા, યાકૂબના સમર્થ દેવના પ્રતાપે આ બધું બન્ય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9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યાકૂબે પોતાના પુત્રોને સૂચના આપ્યા પછી પોતાના પગ પથારીમાં લઈ સૂઈ ગયો અને પ્રાણ છોડયો, અને ત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9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ોતાના પૂર્વજોની સાથે ભળી ગ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9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તેને ઇસ્રાએલના ખડક, તમાંરા પૂર્વજોના દેવ, તરફથી શકિત મળી હતી. અને તમે સર્વસમર્થ દેવથી આશીર્વાદિ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9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થશો. તે તમને ઉપર આકાશ અને ખૂબ નીચેથી આશીર્વાદ આપે. એ તમને છાતી અને ગર્ભમાંથી આશીર્વાદો આપ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9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તારા પિતાને મળેલા આશીર્વાદો, તારા પિતૃઓને મળેલા આશીર્વાદો કરતાં મોટા છે, સદાકાળ ટકી રહેનાર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9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ર્વતોની અત્યંત દૂરની સીમાં સુધી વધ્યા છે; તારા ભાઈઓએ તારા માંટે કાંઇ મૂક્યું નથી પરંતુ હવે હ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9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ર્વત જેટલા ઉંચા આશીર્વાદોનો ઢગલો તારા પર કરીશ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9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“બિન્યામીન તો ફાડી ખાનાર વરુ છે. સવારે તે શિકાર ખાય છે અને સંધ્યાકાળે એ શિકાર વહેંચ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9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ે.”યાકૂબનું અવસા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9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એ બધાં ઇસ્રાએલના બાર કુળ છે; તેમના વડવાએ તેમને જે કહીને આશીર્વાદ આપ્યા તે આ છે; તેણે પ્રત્યેક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9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ોતપોતાની યોગ્યતા પ્રમાંણે તેઓને આશીર્વાદ આપ્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9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યાકૂબે પોતાના પુત્રોને આજ્ઞા કરી કે, “હવે હું માંરા પિતૃઓને ભેગા થવાની અણી પર છું. મને માંર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9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િતૃઓ ભેગો એફ્રોન હિત્તીના ખેતરમાં આવેલી ગુફામાં દફનાવજ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6">
  <a:themeElements>
    <a:clrScheme name="Theme6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2026-10-20T02:03:28Z</dcterms:created>
  <dcterms:modified xsi:type="dcterms:W3CDTF">2026-10-20T02:03:28Z</dcterms:modified>
  <dc:title>ઉત્પત્તિ : 49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