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67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வே நீர் மாட்சிமை நிறை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மகிமைக்க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பாத்திரரே – உ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ம் உயர்த்தி பாடி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ாதனை ஆராதனை – உந்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மம் உயர்த்தி பாடி ஆரா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கத்துவமும் பேர் புகழ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ரத்திலிருக்கின்றதே – எ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ிதனையும் மேன்மைப்பட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ல் ஆ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சுவரியமும் ஆனந்த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ரத்திலிருக்கின்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 மனிதனையும் உயர்த்த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ல் ஆ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த்தியமும் ஜீவன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கரத்திலிருக்கின்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 மனிதனையும் விடுவித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ல் ஆக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0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2026-11-01T19:14:46Z</dcterms:created>
  <dcterms:modified xsi:type="dcterms:W3CDTF">2026-11-01T19:14:46Z</dcterms:modified>
  <dc:title>துதிப் பாடல்கள் : 1037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