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ல் வேலையான அவ்விரண்டு சங்கிலிகளின் இரண்டு நுனிகளையும் ஏபோத்தின் தோள்புறத்துத் துண்டுகள் மேல் முன்புறத்தில் இருக்கிற இரண்டு குவளைகளிலும் மாட்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இரண்டு வளையங்களைப் பண்ணி, அவைகளை ஏபோத்தின் கீழ்ப்புறத்திற்கு எதிரான மார்ப்பதக்கத்தின் மற்ற இரண்டு பக்கங்களிலும் அதின் ஓரத்தில் 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இரண்டு வளையங்களைப் பண்ணி, அவைகளை ஏபோத்தின் கீழ்ப்புறத்திற்கு எதிரான மார்ப்பதக்கத்தின் மற்ற இரண்டு பக்கங்களிலும் அதின் ஓரத்தில் வை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ே இரண்டு பொன் வளையங்களையும் பண்ணி, அவைகளை ஏபோத்தின் முன்புறத்தின்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றே இரண்டு பொன் வளையங்களையும் பண்ணி, அவைகளை ஏபோத்தின் முன்புறத்தின்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ர்ப்பதக்கம் ஏபோத்தின் விசித்திரமான கச்சைக்கு மேலாக இருக்கும்படிக்கும், ஏபோத்திலிருந்து நீங்கிப் போகாதபடிக்கும், அதை அதின் வளையங்களால் ஏபோத்தின் வளையங்களோடே இளநீல நாடாவினாலே, கர்த்தர் மோசேக்குக் கற்பித்தபடியே, கட்ட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போத்தின் கீழ் அங்கியை முழுவதும் இளநீலநூலால் நெய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ியின் நடுவில் மார்க்கவசத் துவாரத்துக்கு ஒப்பாக ஒரு துவாரமும், அது கிழியாதபடி அந்தத் துவாரத்தைச் சுற்றிலும் ஒரு நாடாவும் தைத்த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ியின் நடுவில் மார்க்கவசத் துவாரத்துக்கு ஒப்பாக ஒரு துவாரமும், அது கிழியாதபடி அந்தத் துவாரத்தைச் சுற்றிலும் ஒரு நாடாவும் தைத்த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ியின் கீழ் ஓரங்களில் தொங்கத்தக்கதாகத் திரித்த இளநீலநூலும் இரத்தாம்பரநூலும் சிவப்புநூலுமான வேலையாக மாதளம்பழங்களைப் பண்ண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ியின் கீழ் ஓரங்களில் தொங்கத்தக்கதாகத் திரித்த இளநீலநூலும் இரத்தாம்பரநூலும் சிவப்புநூலுமான வேலையாக மாதளம்பழங்களைப் பண்ண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சும்பொன்னினால் மணிகளையும் பண்ணி, அந்த மணிகளை அங்கியின் ஓரங்களில் சுற்றிலும் மாதளம்பழங்களின் இடைஇடையே தொங்கவை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க்குக் கற்பித்தபடியே ஆராதனைக்குரிய அங்கியின் ஓரத்தைச் சுற்றிலும், ஒரு மணியும் ஒரு மாதளம்பழமும், ஒரு மணியும் ஒரு மாதளம்பழமுமாய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மோசேக்குக் கற்பித்தபடியே ஆராதனைக்குரிய அங்கியின் ஓரத்தைச் சுற்றிலும், ஒரு மணியும் ஒரு மாதளம்பழமும், ஒரு மணியும் ஒரு மாதளம்பழமுமாய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னுக்கும் அவன் குமாரருக்கும் மெல்லிய பஞ்சுநூலால் நெசவுவேலையான அங்கிகள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ெல்லிய பஞ்சுநூலால் பாகையையும், அலங்காரமான குல்லாக்களையும், திரித்த மெல்லிய சணல்நூலால் சல்லடங்கள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க்குக் கற்பித்தபடியே, அவர்கள் இளநீலநூலாலும் இரத்தாம்பரநூலாலும் சிவப்புநூலாலும் பரிசுத்த ஸ்தலத்தில் ஆராதனை செய்கிறதற்கு வேண்டிய வஸ்திரங்களையும், ஆரோனுக்குப் பரிசுத்த வஸ்திரங்களையும் செய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ிரித்த மெல்லிய பஞ்சுநூலாலும் இளநீலநூலாலும் இரத்தாம்பரநூலாலும் சிவப்புநூலாலும் சித்திரத் தையல்வேலையான இடைக்கச்சையையும், கர்த்தர் மோசேக்குக் கற்பித்தபடியே, செய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ிரித்த மெல்லிய பஞ்சுநூலாலும் இளநீலநூலாலும் இரத்தாம்பரநூலாலும் சிவப்புநூலாலும் சித்திரத் தையல்வேலையான இடைக்கச்சையையும், கர்த்தர் மோசேக்குக் கற்பித்தபடியே, செய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போத்தைப் பொன்னினாலும் இளநீலநூலாலும் இரத்தாம்பரநூலாலும் சிவப்பு 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ுத்த கிரீடத்தின் பட்டத்தையும் பசும்பொன்னினாலே பண்ணி, கர்த்தருக்குப் பரிசுத்தம் என்னும் எழுத்துக்களை அதிலே முத்திரை வெட்டாக வெட்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ரிசுத்த கிரீடத்தின் பட்டத்தையும் பசும்பொன்னினாலே பண்ணி, கர்த்தருக்குப் பரிசுத்தம் என்னும் எழுத்துக்களை அதிலே முத்திரை வெட்டாக வெட்ட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ொன்னை, இளநீலநூலோடும் இரத்தாம்பரநூலோடும் சிவப்புநூலோடும் மெல்லிய பஞ்சுநூலோடும் சேர்த்து விசித்திரவேலையாய் நெய்யும்படிக்கு, மெல்லிய தகடுகளாய் அடித்து, அவைகளைச் சரிகைகளாகப் பண்ண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ண்டு தோள்களின்மேலுள்ள அதின் இரண்டு முனைகளையும் சேர்த்தார்கள்; அது ஒன்றாய் இணைக்கப்பட்ட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ஏபோத்தின்மேலிருக்கும் விசித்திரமான கச்சை, அந்த வேலைக்கு ஒப்பாகவே பொன்னினாலும் இளநீலநூலாலும் இரத்தாம்பரநூலாலும் சிவப்புநூலாலும், திரித்த மெல்லிய பஞ்சுநூலாலும், கர்த்தர் மோசேக்குக் கற்பித்தபடியே, செய்ய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ின் நாமங்களை முத்திரை வெட்டுவேலையாகக் கோமேதகக் கற்களில் வெட்டி, அவைகளைப் பொன் குவளைகளில் பத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ற்பித்தபடியே, அவைகள் இஸ்ரவேல் புத்திரரைக்குறித்து ஞாபகக்குறிக் கற்களாயிருக்கும்படி ஏபோத்துத் தோள்களின்மேல் அவைகளை வை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ற்பித்தபடியே, அவைகள் இஸ்ரவேல் புத்திரரைக்குறித்து ஞாபகக்குறிக் கற்களாயிருக்கும்படி ஏபோத்துத் தோள்களின்மேல் அவைகளை வை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ர்ப்பதக்கத்தை ஏபோத்தின் வேலைக்கு ஒத்த விசித்திரவேலைய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ர்ப்பதக்கத்தை ஏபோத்தின் வேலைக்கு ஒத்த விசித்திரவேலைய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ார்ப்பதக்கத்தைச் சதுரமும் இரட்டையுமாய்ச் செய்து, ஒரு ஜாண் நீளமும் ஒரு ஜாண் அகலமுமாக்க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ார்ப்பதக்கத்தைச் சதுரமும் இரட்டையுமாய்ச் செய்து, ஒரு ஜாண் நீளமும் ஒரு ஜாண் அகலமுமாக்க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ை உயரப் பாகையின்மேல் கட்டும்படி, கர்த்தர் மோசேக்குக் கற்பித்தபடியே, இளநீல நாடாவினால் கட்ட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நாலு பத்தி ரத்தினக்கற்களைப் பதித்தார்கள்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யே ஆசரிப்புக் கூடாரமாகிய வாசஸ்தலத்தின் வேலையெல்லாம் முடிந்தது; கர்த்தர் மோசேக்குக் கற்பித்த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யே ஆசரிப்புக் கூடாரமாகிய வாசஸ்தலத்தின் வேலையெல்லாம் முடிந்தது; கர்த்தர் மோசேக்குக் கற்பித்தபடியெல்லாம் இஸ்ரவேல் புத்திரர் செய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ாம் பத்தி மரகதமும் இந்திரநீலமும் வச்சிரம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வாசஸ்தலத்தை மோசேயினிடத்தில் கொண்டுவந்தார்கள்; கூடாரத்தையும், அதற்குரிய எல்லாப் பணிமுட்டுகளையும், அதின் துறடு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ன்றாம் பத்தி கெம்பும் வைடூரியமும் சுகந்திய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வப்புத்தீர்ந்த ஆட்டுக்கடாத் தோல் மூடியையும், தகசுத்தோல் மூடியையும், மறைவின் திரைச்சீலையைய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ிவப்புத்தீர்ந்த ஆட்டுக்கடாத் தோல் மூடியையும், தகசுத்தோல் மூடியையும், மறைவின் திரைச்சீலைய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லாம் பத்தி படிகப்பச்சையும் கோமேதகமும் யஸ்பியுமானது. அவைகள் அந்தந்த இடங்களிலே பொன்குவளைகளில் பதிக்கப்பட்ட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ாட்சிப்பெட்டியையும், அதின் தண்டுகளையும், கிருபாசனத்தைய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ற்கள் இஸ்ரவேல் புத்திரருடைய நாமங்களின்படியே பன்னிரண்டும், அவர்களுடைய நாமங்களுள்ளவைகளுமாயிருந்தது; பன்னிரண்டு கோத்திரங்களில் ஒவ்வொரு கோத்திரத்தின் நாமம் ஒவ்வொன்றிலும் முத்திரை வெட்டாய் வெட்டி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ற்கள் இஸ்ரவேல் புத்திரருடைய நாமங்களின்படியே பன்னிரண்டும், அவர்களுடைய நாமங்களுள்ளவைகளுமாயிருந்தது; பன்னிரண்டு கோத்திரங்களில் ஒவ்வொரு கோத்திரத்தின் நாமம் ஒவ்வொன்றிலும் முத்திரை வெட்டாய் வெட்டி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மேஜையையும், அதின் எல்லாப் பணிமுட்டுகளையும், சமுகத்தப்பங்கள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ார்ப்பதக்கத்துக்கு அதின் பக்கங்களிலே பின்னல் வேலையான பசும்பொன் சங்கிலிகளையும் பண்ண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ுத்தமான குத்துவிளக்கையும், வரிசையாய் ஒழுங்குபடுத்தப்பட்ட அதின் அகல்களையும், அதின் எல்லாப் பணிமுட்டுகளையும், வெளிச்சத்திற்கு எண்ணெயைய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ு பொன் குவளைகளையும் இரண்டு பொன் வளையங்களையும் செய்து, அந்த இரண்டு வளையங்களை மார்ப்பதக்கத்தின் இரண்டு பக்கத்திலும் வை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ரண்டு பொன் குவளைகளையும் இரண்டு பொன் வளையங்களையும் செய்து, அந்த இரண்டு வளையங்களை மார்ப்பதக்கத்தின் இரண்டு பக்கத்திலும் வை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ொற்பீடத்தையும், அபிஷேக தைலத்தையும், சுகந்த தூபவர்க்கத்தையும், வாசஸ்தலத்தின் வாசல் தொங்குதிரையைய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ொற்பீடத்தையும், அபிஷேக தைலத்தையும், சுகந்த தூபவர்க்கத்தையும், வாசஸ்தலத்தின் வாசல் தொங்குதிரையைய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ொன்னினால் செய்த பின்னல் வேலையான அந்த இரண்டு சங்கிலிகளையும் மார்ப்பதக்கத்தின் பக்கங்களில் இருக்கிற இரண்டு வளையங்களிலும் மாட்ட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ெண்கலப்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ெண்கலப்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ாகாரத்தின் தொங்குதிரைகளையும், அதின் தூண்களையும், அதின் பாதங்களையும், பிராகாரத்து வாசல் மறைவையும், அதின் கயிறுகளையும், அதன் முளைகளையும், ஆசரிப்புக் கூடாரமான வாசஸ்தலத்தின் வேலைக்கடுத்த சகல பணிமுட்டுகளைய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ாகாரத்தின் தொங்குதிரைகளையும், அதின் தூண்களையும், அதின் பாதங்களையும், பிராகாரத்து வாசல் மறைவையும், அதின் கயிறுகளையும், அதன் முளைகளையும், ஆசரிப்புக் கூடாரமான வாசஸ்தலத்தின் வேலைக்கடுத்த சகல பணிமுட்டுகளைய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ுத்த ஸ்தலத்திலே செய்யும் ஆராதனைக்கடுத்த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கொண்டுவ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ரிசுத்த ஸ்தலத்திலே செய்யும் ஆராதனைக்கடுத்த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கொண்டுவ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மோசேக்குக் கற்பித்தபடியெல்லாம் இஸ்ரவேல் புத்திரர் சகல வேலைகளையும் செய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 அந்த வேலைகளையெல்லாம் பார்த்தான்; கர்த்தர் கற்பித்தபடியே அதைச் செய்திருந்தார்கள். மோசே அவர்களை ஆசீர்வதி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ே அந்த வேலைகளையெல்லாம் பார்த்தான்; கர்த்தர் கற்பித்தபடியே அதைச் செய்திருந்தார்கள். மோசே அவர்களை ஆசீர்வத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രണ്ടു സരപ്പളിയുടെയും അറ്റം രണ്ടും അവർ കണ്ണി രണ്ടിലും കൊളുത്തി ഏഫോദിന്റെ ചുമൽക്കണ്ടങ്ങള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ൻഭാഗത്തു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ർ പൊന്നു കൊണ്ടു വേറെ രണ്ടു കണ്ണി ഉണ്ടാക്കി പതക്കത്തിന്റെ മറ്റെ രണ്ടു അറ്റത്തും ഏഫോ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റ്റത്തിന്നു നേരെ അകത്തെ വിളുമ്പിൽ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വേറെ രണ്ടു പൊൻകണ്ണി ഉണ്ടാക്കി ഏഫോദിന്റെ മുൻഭാഗത്തു രണ്ടു ചുമൽക്കണ്ടങ്ങളിൽ താഴെ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ണെപ്പിന്നരികെ എഫോദിന്റെ നടുക്കെട്ടിന്നു മേലായി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തക്കം ഏഫോദിന്റെ നടുക്കെട്ടിന്നു മേലായി ഇരിക്കേണ്ടതിന്നും അതു ഏഫോദിൽ ആടാതിരിക്കേണ്ടതിന്നും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ശെയോടു കല്പിച്ചതുപോലെ അവർ അതു കണ്ണികളാൽ ഏഫോദിന്റെ കണ്ണികളോടു നീലനാടകൊണ്ടു കെ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ഏഫോദിന്റെ അങ്കി മുഴുവനും നീലനൂൽകൊണ്ടു നെയ്ത്തുപണിയായി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ങ്കിയുടെ നടുവിൽ കവചത്തിന്റെ ദ്വാരംപോലെ ഒരു ദ്വാരവും അതു കീറാതിരിക്കേണ്ടതിന്നു ചുറ്റ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ടയും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ങ്കിയുടെ വിളുമ്പിൽ നീലനൂൽ ധൂമ്രനൂൽ, ചുവപ്പുനൂൽ, പിരിച്ച പഞ്ഞിനൂൽ, എന്നിവ കൊണ്ടു മാതളപ്പഴ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തങ്കം കൊണ്ടു മണികളും ഉണ്ടാക്കി; മണികൾ അങ്കിയുടെ വിളുമ്പിൽ ചുറ്റും മാതളപ്പഴങ്ങളുടെ ഇടയിൽ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ുശ്രൂഷെക്കുള്ള അങ്കിയുടെ വിളുമ്പിൽ ചുറ്റും ഒരു മണിയും ഒരു മാതളപ്പഴവും ഒരു മണിയും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ളപ്പഴവും ഇങ്ങനെ യഹോവ മോശെയോടു കല്പിച്ചതുപോലെ തന്നേ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ഹരോന്നും പുത്രന്മാർക്കും പഞ്ഞിനൂൽകൊണ്ടു നെയ്ത്തുപണിയായ അങ്ക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പഞ്ഞിനൂൽകൊണ്ടു മുടിയും പഞ്ഞിനൂൽകൊണ്ടു അലങ്കാരമുള്ള തലപ്പാവും പിരിച്ച പഞ്ഞിനൂൽകൊണ്ടു കാൽച്ചട്ട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മോശെയോടു കല്പിച്ചതുപോലെ അവർ നീലനൂൽ, ധൂമ്രനൂൽ, ചുവപ്പുനൂൽ എന്നിവകൊണ്ടു വിശുദ്ധമന്ദിര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െക്കായി വിശേഷവസ്ത്രവും അഹരോന്നു വിശുദ്ധവസ്ത്രവ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പിരിച്ച പഞ്ഞിനൂൽ, നീലനൂൽ, ധൂമ്രനൂൽ, ചുവപ്പുനൂൽ എന്നിവ കൊണ്ടു ചിത്രത്തയ്യൽപണിയായ നടുക്കെ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മോശെയോടു കല്പിച്ചതുപോലെ തന്നേ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ൊന്നു, നീലനൂൽ, ധൂമ്രനൂൽ, ചുവപ്പുനൂൽ, പിരിച്ച പഞ്ഞിനൂൽ എന്നിവകൊണ്ടു ഏഫോദ്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ർ തങ്കംകൊണ്ടു വിശുദ്ധമുടിയുടെ നെറ്റിപ്പട്ടം ഉണ്ടാക്കി, അതിൽ “യഹോവെക്കു വിശുദ്ധം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ദ്രക്കൊത്തായുള്ള ഒരു എഴുത്തു കൊ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ലനൂൽ, ധൂമ്രനൂൽ, ചുവപ്പുനൂൽ, പഞ്ഞിനൂൽ എന്നിവയുടെ ഇടയിൽ ചിത്രപ്പണിയായി നെയ്യേണ്ടതിന്നു അവർ പ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ച്ചു നേരിയ തകിടാക്കി നൂലായി കണ്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അതിന്നു തമ്മിൽ ഇണെച്ചിരിക്കുന്ന ചുമൽക്കണ്ടങ്ങൾ ഉണ്ടാക്കി: അതു രണ്ടു അറ്റത്തും ഇണെ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 കെട്ടി മുറുക്കുവാൻ അതിന്മേലുള്ളതായി ചിത്രപ്പണിയായ നടുക്കെട്ടു, യഹോവ മോശെയോടു കല്പിച്ച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ൽ നിന്നു തന്നേ, അതിന്റെ പണിപോലെ പൊന്നു, നീലനൂൽ, ധൂമ്രനൂൽ, ചുവപ്പുനൂൽ, പിരിച്ച പഞ്ഞിനൂ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കൊണ്ട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മുദ്രക്കൊത്തായിട്ടു യിസ്രായേൽമക്കളുടെപേർ കൊത്തിയ ഗോമേദകക്കല്ലുകളെ അവർ പൊന്തടങ്ങളിൽ പ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ോവ മോശെയോടു കല്പിച്ചതുപോലെ അവൻ യിസ്രായേൽമക്കൾക്കു വേണ്ടി ഏഫോദിന്റെ ചുമക്കണ്ടങ്ങള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മ്മക്കല്ലുകൾ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ഏഫോദിന്റെ പണിപോലെ ചിത്രപ്പണിയായിട്ടു പൊന്നു, നീലനൂൽ, ധൂമ്രനൂൽ, ചുവപ്പുനൂൽ, പിരിച്ച പഞ്ഞിനൂ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കൊണ്ടു പതക്കവ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 സമചതുരമായിരുന്നു; പതക്കം ഇരട്ടയായി ഉണ്ടാക്കി; അതു ഒരു ചാൺ നീളവും ഒരു ചാൺ വീതിയും ഉള്ളത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ട്ട ആയി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തു മുടിമേൽ കെട്ടേണ്ടതിന്നു അതിൽ നീലനൂൽനാട കോർത്തു: യഹോവ മോശെയോടു കല്പിച്ചതു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അതിൽ നാലു നിര രത്നം പതിച്ചു: താമ്രമണി, പീതരത്നം, മരതകം; ഇതു ഒന്നാമത്തെ നി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ഇങ്ങനെ സമാഗമനക്കുടാരമെന്ന തിരുനിവാസത്തിന്റെ പണി ഒക്കെയും തീർന്നു; യഹോവ മോശെയോടു കല്പിച്ചതു 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യിസ്രായേൽമക്കൾ ചെയ്തു. അങ്ങനെ തന്നേ അവർ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രണ്ടാമത്തെ നിര: മാണിക്യം, നിലക്കല്ലു, വജ്ര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ർ തിരുനിവാസം മോശെയുടെ അടുക്കൽ കൊണ്ടുവന്നു; കൂടാരവും അതിന്റെ ഉപകരണങ്ങളൊക്കെയും കൊളുത്തു, പല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ൂന്നാമത്തെ നിര: പത്മരാഗം, വൈഡൂര്യം, സുഗന്ധിക്കല്ല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ന്താഴം, തൂൺ, ചുവടു, ചുവപ്പിച്ച ആട്ടുകൊറ്റന്തോൽകൊണ്ടുള്ള പുറമൂടി, തഹശൂതോൽകൊണ്ടുള്ള പുറമൂട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യുടെ തിരശ്ശീ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ാലാമത്തെ നിര: ഗോമേദകം, പുഷ്പരാഗം, സൂര്യകാന്തം; അവ അതതു തടത്തിൽ പൊന്നിൽ പത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സാക്ഷ്യപെട്ടകം, അതിന്റെ ത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ഈ കല്ലുകൾ യിസ്രായേൽമക്കളുടെ പേരുകളോടുകൂടെ അവരുടെ പേർപോലെ പന്ത്രണ്ടു ആയിരുന്നു; പന്ത്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ോത്രങ്ങളിൽ ഓരോന്നിന്റെ പേർ അവയിൽ മുദ്രക്കൊത്തായി കൊത്ത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കൃപാസനം, മേശ, അതിന്റെ ഉപകരണങ്ങളൊക്കെ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തക്കത്തിന്നു ചരടുപോലെ മുറിച്ചുകുത്തുപണിയായി തങ്കംകൊണ്ടു സരപ്പളികള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കാഴ്ചയപ്പം, തങ്കംകൊണ്ടുള്ള നിലവിളക്കു, കത്തിച്ചുവെപ്പാനുള്ള ദീപങ്ങൾ, അതിന്റെ ഉപകരണങ്ങളൊക്കെ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ൊന്നുകൊണ്ടു രണ്ടു വളയവും രണ്ടു കണ്ണിയും ഉണ്ടാക്കി; വളയം രണ്ടും പതക്കത്തിന്റെ രണ്ടു അറ്റ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വെളിച്ചത്തിന്നു എണ്ണ, പൊന്നുകൊണ്ടുള്ള ധൂപപീഠം, അഭിഷേകതൈലം, സുഗന്ധ ധൂപവർഗ്ഗം, കൂടാരവാതിലിന്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ശ്ശീ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ൊന്നുകൊണ്ടുള്ള രണ്ടു സരപ്പളി അവർ പതക്കത്തിന്റെ അറ്റത്തു രണ്ടു വളയത്തിലും കൊള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താമ്രംകൊണ്ടുള്ള യാഗപീഠം, അതിന്റെ താമ്രജാലം, തണ്ടു, അതിന്റെ ഉപകരണങ്ങളൊക്കെയും, തൊട്ടി,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പ്രാകാരത്തിന്റെ മറശ്ശീല, തൂൺ, അതിന്റെ ചുവടു, പ്രാകാരവാതിലിന്റെ മറശ്ശീല, അതിന്റെ കയറു, കുറ്റ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ഗമനക്കുടാരമെന്ന തിരുനിവാസത്തിലെ ശുശ്രൂഷെക്കുള്ള ഉപകരണങ്ങളൊക്കെ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വിശുദ്ധമന്ദിരത്തിലെ ശുശ്രൂഷെക്കായി വിശേഷവസ്ത്രം, പുരോഹിതശുശ്രൂഷെക്കുള്ള അഹരോന്റെ വിശുദ്ധവസ്ത്ര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ുത്രന്മാരുടെ വസ്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ഇങ്ങനെ യഹോവ മോശെയോടു കല്പിച്ചതുപോലെ ഒക്കെയും യിസ്രായേൽമക്കൾ എല്ലാപണിയും 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മോശെ പണി ഒക്കെയും നോക്കി, യഹോവ കല്പിച്ചതുപോലെ തന്നേ അവർ അതു ചെയ്തു തീർത്തിരുന്നു എന്നു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ശെ അവരെ അനു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2026-10-20T01:24:53Z</dcterms:created>
  <dcterms:modified xsi:type="dcterms:W3CDTF">2026-10-20T01:24:53Z</dcterms:modified>
  <dc:title>പുറപ്പാട്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