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யோபுக்க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ர்வவல்லவரோடே வழக்காடி அவருக்குப் புத்தி படிப்பிக்கிறவன் யார்? தேவன்பேரில் குற்றம் பிடிக்கிறவன் இவைகளுக்கு உத்தரவு சொல்லக்கடவ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ர்வவல்லவரோடே வழக்காடி அவருக்குப் புத்தி படிப்பிக்கிறவன் யார்? தேவன்பேரில் குற்றம் பிடிக்கிறவன் இவைகளுக்கு உத்தரவு சொல்லக்கடவ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பு கர்த்தருக்குப் பிரதியுத்தரமாக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நீசன்; நான் உமக்கு என்ன மறுஉத்தரவு சொல்லுவேன்; என் கையினால் என் வாயைப் பொத்திக்கொள்ள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ரண்டொருதரம் பேசினேன்; இனி நான் பிரதியுத்தரம் கொடாமலும் பேசாமலும் இருப்ப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பெருங்காற்றில் இருந்து யோபுக்கு உத்தரவு அருள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புருஷனைப்போல நீ இடைக்கட்டிக்கொள்; நான் உன்னைக்கேட்பேன், நீ எனக்கு உத்தரவு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நியாயத்தை அவமாக்குவாயோ? நீ உன்னை நீதிமானாக்கிக்கொள்ளும்படிக்கு என்மேல் குற்றஞ்சுமத்துவாய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நியாயத்தை அவமாக்குவாயோ? நீ உன்னை நீதிமானாக்கிக்கொள்ளும்படிக்கு என்மேல் குற்றஞ்சுமத்துவாய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புயத்தைப்போல் உனக்குப் புயமுண்டோ? அவரைப்போல் இடிமுழக்கமாய் சத்தமிடக்கூடும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முக்கியத்தாலும் மகத்துவத்தாலும் உன்னை அலங்கரித்து, மகிமையையும் கனத்தையும் தரித்துக்கொ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முக்கியத்தாலும் மகத்துவத்தாலும் உன்னை அலங்கரித்து, மகிமையையும் கனத்தையும் தரித்து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கோபத்தின் உக்கிரத்தை வீசி, அகந்தையுள்ளவனையெல்லாம் தேடிப்பார்த்துத் தாழ்த்திவி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கோபத்தின் உக்கிரத்தை வீசி, அகந்தையுள்ளவனையெல்லாம் தேடிப்பார்த்துத் தாழ்த்திவி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ுமையுள்ளவனையெல்லாம் கவனித்து அவனைப் பணியப்பண்ணி துன்மார்க்கரை அவர்களிருக்கிற ஸ்தலத்திலே மிதித்துவி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ுமையுள்ளவனையெல்லாம் கவனித்து அவனைப் பணியப்பண்ணி துன்மார்க்கரை அவர்களிருக்கிற ஸ்தலத்திலே மிதித்துவி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அவர்களை ஏகமாய்ப் புழுதியிலே புதைத்து, அவர்கள் முகங்களை அந்தரங்கத்திலே கட்டிப்போ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உன் வலதுகை உனக்கு இரட்சிப்பு உண்டுபண்ணும் என்று சொல்லி, நான் உன்னைப் புகழ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உன் வலதுகை உனக்கு இரட்சிப்பு உண்டுபண்ணும் என்று சொல்லி, நான் உன்னைப் புகழ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பிகெமோத்தை நீ கவனித்துப்பார்; உன்னை உண்டாக்கினதுபோல அதையும் உண்டாக்கினேன்; அது மாட்டைப்போல் புல்லைத் தின்ன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அதினுடைய பெலன் அதின் இடுப்பிலும், அதின் வீரியம் அதின் வயிற்றின் நரம்புகளிலும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தன் வாலை, கேதுரு மரத்தைப்போல் நீட்டுகிறது; அதின் இடுப்பு நரம்புகள் பின்னிக்கொண்ட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எலும்புகள் கெட்டியான வெண்கலத்தைப்போலவும், அதின் அஸ்திகள் இருப்புக் கம்பிகளைப்போலவும் இ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தேவனுடைய கிரியைகளில் பிரதானமான ஒரு கிரியை, அதை உண்டாக்கினவர் அதற்கு ஒரு பட்டயத்தையும் கொடு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ட்டுமிருகங்கள் யாவும் விளையாடுகிற மலைகள் அதற்கு மேய்ச்சலை விளைவி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நிழலுள்ள செடிகளின் கீழும், நாணலின் மறைவிலும் உளையிலும் படுத்துக்கொள்ள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ழைகளின் நிழல் அதைக் கவிந்து, நதியின் அலரிகள் அதைச் சூழ்ந்து கொள்ள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நதி புரண்டு வந்தாலும் அது பயந்தோடாது; யோர்தான் நதியத்தனை தண்ணீர் அதின் முகத்தில் மோதினாலும் அது அசையாமல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நதி புரண்டு வந்தாலும் அது பயந்தோடாது; யோர்தான் நதியத்தனை தண்ணீர் அதின் முகத்தில் மோதினாலும் அது அசையாமல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 கண்கள் பார்த்திருக்க அதை யார் பிடிக்கக்கூடும்? மூக்கணாங்கயிறுபோட அதின் மூக்கை யார் குத்தக்கூடும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ইয়োবকে উত্তর দিলেন এবং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য়োব, তুমি ঈশ্বর সর্বশক্তিমানের সঙ্গে তর্ক করেছো| তুমি কি আমাকে সংশোধন করবে? য়ে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বিরুদ্ধে তর্ক করে সে তাঁর কাছে উত্তর দে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ইয়োব প্রভুকে উত্তর দিয়ে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আমি কথা বলার যোগ্য নই; আমি আপনাকে কি বা বলতে পারি? আমার মুখ হাত দিয়ে চাপা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যা বলা উচিত্‌ ছিল আমি ইতিমধ্যেই তার চেয়ে অনেক বেশী বলে ফেলেছি| আমি আর কিছু বল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ঝড়ের ভেতর থেকে প্রভু আবার কথা বললেন| তিনি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ইয়োব, নিজেকে প্রস্তুত কর এবং আমি য়ে প্রশ্ন করবো তার উত্তর দেওয়ার জন্য তৈরী হ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ইয়োব, তুমি কি এখনও আমার সিদ্ধান্ত নাকচ করবার চেষ্টা করবে? তুমি নিজের সততা প্রতি পালন কর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মন্দ কাজের দরুণ দোষী বলে ঘোষণা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র বাহু কি ঈশ্বরের বাহুর মতো শক্তিশালী? তোমার কি ঈশ্বরের মত বজ্রগম্ভীর কণ্ঠস্বর আ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দি তুমি ঈশ্বরের মত হও তুমি গর্ব করতে পারো| যদি তুমি ঈশ্বরের মত হও তবে মহিমা এবং সম্মান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্ত্রের মত জড়িয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দি তুমি ঈশ্বরের মত হও তুমি ক্রোধ প্রদর্শন করে অহঙ্কারী লোকেদের শাস্তি দিতে পারো| ওই অহঙ্কার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ম্র করে তুল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্যাঁ, ইয়োব, ওই অহঙ্কারী লোকদের দেখ এবং ওদের নম্র করে তোল| মন্দ লোকরা যেখানে দাঁড়ায়,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ঁড়িয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ব অহঙ্কারী লোকদের কবর দাও| ওদের দেহ আবৃত করে ওদের কবরে পাঠিয়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য়োব, যদি তুমি এই সব করতে পারো, তাহলে আমিও তোমার প্রশংসা করবো| এই আমি স্বীকার করবো য়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শক্তিতেই তুমি নিজেকে রক্ষা কর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ইয়োব, বহেমোতেরদিকে দেখ| আমি বহেমোত্‌ এবং তোমাকে সৃষ্টি করেছি| বহেমোত্‌ গরুর মত ঘাস খ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বহেমোতের গায়ে প্রচুর শক্তি আছে| ওর পাকস্থলীর পেশীগুলি প্রচণ্ড শক্তিশাল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হেমোতের লেজ এরস গাছের মতই শক্ত| ওর পায়ের পেশীগুলিও খুব শ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ওদের হাড়গুলো কাঁসার মতই শক্ত| ওর হাত পাগুলো লোহার দণ্ড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বিস্ময় সৃষ্টিকারী প্রাণীদের মধ্যে আমি বহেমোতকে সৃষ্টি করেছি| কিন্তু আমি তাকে পরাজিতও 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াহাড়ে যেখানে বন্য পশুরা খেলা করে, সেখানে য়ে ঘাস জন্মায়, বহেমোত্‌ তা খ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 পদ্ম বনের নীচে ঘুমিয়ে থাকে| জলাভূমির নলখাগড়ার ভিতর সে নিজেকে লুকিয়ে রা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ঘন পাতা যুক্ত গাছ তার ছায়াতে বহেমোতকে লুকিয়ে ফেলে| নদীর ধারে উইলো গাছের নীচে স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নদীতে বন্যা এলেও বহেমোত্‌ পালিয়ে যায় না| যদি য়?র্ন নদী ওর মুখে উচ্ছ্বাসিত হয়ে ভেঙ্গে পড়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ু বহেমোত্‌ তাতে ভয় প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ওর চোখকে কেউ অন্ধ করতে পারে না বা ফাঁদ পেতে ওকে ধরতেও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2026-10-20T05:18:51Z</dcterms:created>
  <dcterms:modified xsi:type="dcterms:W3CDTF">2026-10-20T05:18:51Z</dcterms:modified>
  <dc:title>ইয়োব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