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ுப்பாயுதம்படாத கற்களாலே உங்கள் தேவனாகிய கர்த்தருக்கு ஒரு பலிபீடத்தைக் கட்ட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ுப்பாயுதம்படாத கற்களாலே உங்கள் தேவனாகிய கர்த்தருக்கு ஒரு பலிபீடத்தைக் கட்டக்கட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பலிகளையும் இட்டு, உன் தேவனாகிய கர்த்தருடைய சந்ததியில் புசித்துச் சந்தோஷமாயிரு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ல்லுகளில் இந்த நியாயப்பிரமாணத்தின் வார்த்தைகளையெல்லாம் துலக்கமாய் எழுதக்கடவாய் என்று கட்டளைய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அந்நாளிலே மோசே ஜனங்களை நோக்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அந்நாளிலே மோசே ஜனங்களை நோக்க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யோர்தானைக் கடந்தபின்பு, ஜனங்கள் ஆசீர்வதிக்கப்படும்படி கெரிசீம் மலையில் சிமியோன், லேவி, யூதா, இசக்கார், யோசேப்பு, பென்யமீன் என்னும் கோத்திரங்கள் நிற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பங்கூறப்படும்பொருட்டு ஏபால்மலையில் ரூபன், காத், ஆசேர், செபுலோன், தாண், நப்தலி என்னும் கோத்திரங்கள் நிற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பங்கூறப்படும்பொருட்டு ஏபால்மலையில் ரூபன், காத், ஆசேர், செபுலோன், தாண், நப்தலி என்னும் கோத்திரங்கள் நிற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ேவியர் உரத்த சத்தமிட்டு இஸ்ரவேல் மனிதர் எல்லாரையும் பார்த்த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தகப்பனையும் தன் தாயையும் தூஷிக்கிறவன் சபிக்கப்பட்டவன் என்பார்கள்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தகப்பனையும் தன் தாயையும் தூஷிக்கிறவன் சபிக்கப்பட்டவன் என்பார்கள்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எல்லைக்குறியை ஒற்றிப்போட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ருடனை வழிதப்பச்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தேசி திக்கற்றவன் விதவை ஆகிய இவர்களுடைய நியாயத்தைப் புரட்டுகிறவன் சபிக்கப்ப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தேசி திக்கற்றவன் விதவை ஆகிய இவர்களுடைய நியாயத்தைப் புரட்டுகிறவன் சபிக்கப்ப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தொரு மிருகத்தோடே புணர்ச்சி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கப்பனுக்காவது தாய்க்காவது குமாரத்தியாகிய தன் சகோதர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கப்பனுக்காவது தாய்க்காவது குமாரத்தியாகிய தன் சகோதர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மாம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ளிப்பிடத்திலே பிறனைக் கொலை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மில்லாதவனைக் கொலைசெய்யும்படி பரிதானம் வாங்க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மில்லாதவனைக் கொலைசெய்யும்படி பரிதானம் வாங்க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நியாயப்பிரமாண வார்த்தைகளையெல்லாம் கைக்கொண்டு நடவாதவன் சபிக்கப்பட்டவன் என்ப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நியாயப்பிரமாண வார்த்தைகளையெல்லாம் கைக்கொண்டு நடவாதவன் சபிக்கப்பட்டவன் என்ப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ోషేయు ఇశ్రాయేలీయుల పెద్దలును ప్రజలతో ఇట్లనిరినేడు నేను మీకు విధించుచున్న ధర్మ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ాచ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 దేవుడైన యెహోవా మీకిచ్చు చున్న దేశమున ప్రవేశించుటకు మీరు యొర్దాను దాటు దినమున మీరు పెద్దరా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 బెట్టి వాటిమీద సున్నము పూ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పితరుల దేవుడైన యెహోవా నీతో చెప్పినట్లు నీవు నీ దేవుడైన యెహోవా నీకిచ్చుచున్న పాలు తేన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హించు దేశమున ప్రవేశించుటకు నీవు ఏరు దాటినతరువాత ఈ ధర్మ శాస్త్రవాక్యములన్నిటిని వాట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ు ఈ యొర్దాను దాటిన తరువాత నేను నేడు మీ కాజ్ఞాపించినట్లు ఈ రాళ్లను ఏబాలు కొండమీద నిలువబ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మీద సున్నము పూ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క్కడ నీ దేవుడైన యెహో వాకు బలిపీఠమును కట్టవలెను. ఆ బలిపీఠమును రాళ్లతో కట్టవలెను; వాటిమీద ఇను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ముట్టు పడ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చెక్కని రాళ్లతో నీ దేవుడైన యెహోవాకు బలిపీఠమును కట్టి దానిమీద నీ దేవుడైన యెహోవాకు దహనబల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్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మరియు నీవు సమాధానబలుల నర్పించి అక్కడ భోజనము చేసి నీ దేవుడైన యెహోవా సన్నిధిని సంతోష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ఈ విధికి సంబంధించిన వాక్యము లన్నిటిని ఆ రాళ్లమీద బహు విశదముగా వ్రా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మరియు మోషేయు యాజకులైన లేవీయులును ఇశ్రాయేలీయులందరితో ఇట్లనిరిఇశ్రాయేలీయులారా, మీరు ఊర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డు మీరు మీ దేవుడైన యెహోవాకు స్వజనమైతిరి గనుక మీ దేవు డైన యెహోవా మాట విని, నేడు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ాపించు ఆయన కట్టడలను ఆయన ఆజ్ఞలను గై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దినమందే మోషే ప్రజలకు ఆజ్ఞాపించిన దేమనగా మీరు యొర్దాను దాటినతరువాత షిమ్యోను లేవి యూదా ఇశ్శాఖ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స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ెన్యామీను గోత్ర ములవారు ప్రజలనుగూర్చి దీవెనవచనములను పలుకుటకై గెరిజీము కొండమీద నిలువ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ూబేను గాదు ఆషేరు జెబూలూను దాను నఫ్తాలి గోత్రములవారు శాప వచనములను పలుకుటకై ఏబాలు కొండమీద నిలు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లేవీయులు యెహోవాకు హేయముగా శిల్పిచేత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లి చిన విగ్రహమునేగాని పోతవిగ్రహమునేగాని చేసి చాటున నుంచువాడు శాపగ్రస్తుడని యెలుగెత్తి ఇశ్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ీయులందరితోను చెప్పగా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న తండ్రినైనను తన తల్లినైనను నిర్లక్ష్యము చేయు వాడు శాపగ్రస్తుడని చెప్పగా ప్రజలందరుఆమేన్‌ అ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న పొరుగువాని సరిహద్దురాయిని తీసివేయు వాడు శాపగ్రస్తుడని చెప్పగా 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గ్రుడ్డివాని త్రోవను తప్పించువాడు శాపగ్రస్తుడని చెప్పగా 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రదేశికేగాని తండ్రిలేనివానికేగాని విధవరాలికే గాని న్యాయము తప్పి తీర్పు తీర్చువాడు శాపగ్రస్త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 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న తండ్రి భార్యతో శయనించువాడు తన తండ్రి కోకను విప్పినవాడు గనుక వాడు శాపగ్రస్తు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ఏ జంతువుతోనైనను శయనించువాడు శాపగ్రస్తు డని చెప్పగా 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న సహోదరితో, అనగా తన తండ్రికుమార్తెతో గాని తన తల్లికుమార్తెతో గాని శయనించువాడు శాపగ్రస్త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 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తన అత్తతో శయనించువాడు శాపగ్రస్తుడని చెప్పగా 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చాటున తన పొరుగువానిని కొట్టువాడు శాప గ్రస్తు డని చెప్పగా 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ిర్దోషికి ప్రాణహాని చేయుటకు లంచము పుచ్చు కొనువాడు శాపగ్రస్తుడని చెప్పగా ప్రజలందరుఆమేన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ఈ విధికి సంబంధించిన వాక్యములను గైకొనక పోవుటవలన వాటిని స్థిరపరచనివాడు శాపగ్రస్తు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ందరుఆమేన్‌ అ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2026-10-21T04:46:35Z</dcterms:created>
  <dcterms:modified xsi:type="dcterms:W3CDTF">2026-10-21T04:46:35Z</dcterms:modified>
  <dc:title>ద్వితీయోపదేశకాండము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