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shining for Jesus, my brother, 
Shining so clear and so bright, 
That the souls that are perishing round you
May be guided to Him by your l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for Jesus, are you shining to-day ? 
Shining for Jesus, shining ail the way ; 
Shining for Jesus, in this world of care ; 
Shining for Jesus, shining everyw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shining for Jesus, my brother, 
Shining in deed and in word ? 
Is your life by its purity showing 
The likeness of Jesus your Lor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e you shining for Jesus, my brother, 
Shining for truth and for right, 
Where bold unbelief and its minions 
Are posing as angels of light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hine out for Jesus, my brother, 
Shine where He needs you the most ; 
And shine where the darkness hangs deepest 
O'er the path of the straying and lo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hine only and always for Jesus : 
Then, when your toiling is o'er, 
In mansions of glory eternal, [more. 
You shall shine as the stars ever-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2026-09-15T11:41:32Z</dcterms:created>
  <dcterms:modified xsi:type="dcterms:W3CDTF">2026-09-15T11:41:32Z</dcterms:modified>
  <dc:title>Hymn : 788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