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நாள் சவுலின் குமாரனாகிய யோனத்தான் தன் ஆயுததாரியாகிய வாலிபனை நோக்கி: நமக்கு எதிராக அந்தப் பக்கத்தில் இருக்கிற பெலிஸ்தரின் தாணையத்திற்குப் போவோம் வா என்று சொன்னான்; அதை அவன் தன் தகப்பனுக்கு அறிவி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கிபியாவின் கடைசி முனையாகிய மிக்ரோனிலே ஒரு மாதளமரத்தின்கீழ் இருந்தான்; அவனோடேகூட இருந்த ஜனங்கள் ஏறக்குறைய அறுநூறுபேராய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லோவிலே கர்த்தருடைய ஆசாரியனாயிருந்த ஏலியின் குமாரனாகிய பினெகாசுக்குப் பிறந்த இக்கபோத்தின் சகோதரனும் அகிதூபின் குமாரனுமாகிய அகியா என்பவன் ஏபோத்தைத் தரித்தவனாயிருந்தான்; யோனத்தான் போனதை ஜனங்கள் அறிய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ெலிஸ்தரின் தாணையத்திற்குப் போகப்பார்த்த வழிகளின் நடுவே, இந்தப்பக்கம் ஒரு செங்குத்தான பாறையும், அந்தப்பக்கம் ஒரு செங்குத்தான பாறையும் இருந்தது; ஒன்றுக்குப் போசேஸ் என்று பேர், மற்றொன்றுக்குச் சேனே என்று பே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ப் பாறைகளில் ஒன்று வடக்கே மிக்மாசுக்கு எதிராகவும், மற்றொன்று தெற்கே கிபியாவுக்கு எதிராகவும் இ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னத்தான் தன் ஆயுததாரியாகிய வாலிபனை நோக்கி: விருத்தசேதனம் இல்லாதவர்களுடைய அந்தத் தாணையத்திற்குப் போவோம் வா; ஒருவேளை கர்த்தர் நமக்காக ஒரு காரியம் செய்வார்; அநேகம்பேரைக் கொண்டாகிலும், கொஞ்சம் பேரைக் கொண்டாகிலும், ரட்சிக்கக் கர்த்தருக்குத் தடையில்லை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ஆயுததாரி அவனைப் பார்த்து: உம்முடைய இருதயத்தில் இருக்கிறபடியெல்லாம் செய்யும்; அப்படியே போம்; இதோ, உம்முடைய மனதுக்கு ஏற்றபடி நானும் உம்மோடேகூட வரு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யோனத்தான்: இதோ, நாம் கடந்து, அந்த மனுஷரிடத்திற்குப் போகிறவர்கள்போல அவர்களுக்கு நம்மைக் காண்பிப்ப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உங்களிடத்துக்கு வருமட்டும் நில்லுங்கள் என்று நம்மோடே சொல்வார்களானால், நாம் அவர்களிடத்துக்கு ஏறிப்போகாமல், நம்முடைய நிலையிலே நிற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ிடத்துக்கு ஏறிவாருங்கள் என்று சொல்வார்களானால், ஏறிப்போவோம்; கர்த்தர் அவர்களை நம்முடைய கையில் ஒப்புக்கொடுத்தார்; இது நமக்கு அடையாள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அவர்கள் இருவரும் பெலிஸ்தரின் தாணையத்திற்முன் தங்களைக் காண்பித்தார்கள்; அப்பொழுது பெலிஸ்தர்: இதோ, எபிரெயர் ஒளித்துக் கொண்டிருந்த வளைகளைவிட்டுப் புறப்படுகிறார்கள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ணையம் இருக்கிற மனுஷர் யோனத்தனையும் அவன் ஆயுததாரியையும் பார்த்து: எங்களிடத்துக்கு ஏறிவாருங்கள், உங்களுக்குப் புத்தி கற்பிப்போம் என்றார்கள்; அப்பொழுது யோனத்தான் தன் ஆயுததாரியை நோக்கி: என் பின்னாலே ஏறிவா; கர்த்தர் அவர்களை இஸ்ரவேலின் கையில் ஒப்புக்கொடுத்தா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னத்தான் தன் கைகளாலும் தன் கால்களாலும் தவழ்ந்து ஏறினான். அவன் ஆயுததாரி அவன் பின்னாலே ஏறினான்; அப்பொழுது அவர்கள் யோனத்தானுக்கு முன்பாக மடிந்து விழுந்தார்கள்; அவன் ஆயுததாரியும் அவன் பின்னாலே வெட்டிக்கொண்டே போ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னத்தானும் அவன் ஆயுததாரியும் அடித்த அந்த முந்தின அடியிலே ஏறக்குறைய இருபதுபேர் அரையேர் நிலமான விசாலத்திலே விழுந்த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பாளயத்திலும் வெளியிலும், சகல ஜனங்களிலும், பயங்கரம் உண்டாய், தாணையம் இருந்தவர்களும் கொள்ளையிடப்போன தண்டிலுள்ளவர்களுங்கூடத் திகில் அடைந்தார்கள்; பூமியும் அதிர்ந்தது; அது தேவனால் உண்டான பயங்கரம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நாட்டிலுள்ள கிபியாவிலே சவுலுக்கு இருந்த ஜாமக்காரர் பார்த்து: இதோ, அந்த ஏராளமான கூட்டம் கலைந்து, ஒருவர்மேல் ஒருவர் விழுகிறதைக் கண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சவுல் தன்னோடேகூட இருக்கிற ஜனங்களை நோக்கி: நம்மிடத்திலிருந்து போனவர்கள் யார் என்று இலக்கம்பாருங்கள் என்றான்; அவர்கள் இலக்கம் பார்க்கிறபோது, இதோ, யோனத்தானும் அவன் ஆயுததாரியும் அங்கே இல்லை என்று க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வுல் அகீயாவை நோக்கி: தேவனுடைய பெட்டியைக் கொண்டுவா என்றான்; தேவனுடைய பெட்டி அந்நாட்களில் இஸ்ரவேல் புத்திரரிடத்தில் இ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ச் சவுல் ஆசாரியனோடே பேசுகையில், பெலிஸ்தரின் பாளயத்தில் உண்டான கலகம் வரவர அதிகரித்தது; அப்பொழுது சவுல் ஆசாரியனைப் பார்த்து: இருக்கட்டு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ும் அவனோடிருந்த ஜனங்களும் கூட்டங்கூடிப் போர்க்களத்திற்குப் போனார்கள்; ஒருவர் பட்டயம் ஒருவருக்கு விரோதமாயிருந்தபடியால் மகா அமளியுண்டாயிற்ற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ற்குமுன் பெலிஸ்தருடன் கூடி அவர்களோடேகூடப் பாளயத்திலே திரிந்து வந்த எபிரெயரும், சவுலோடும் யோனத்தானோடும் இருக்கிற இஸ்ரவேலரோடே கூடிக்கொண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ப்பிராயீம் மலைகளில் ஒளித்துக்கொண்டிருந்த சகல இஸ்ரவேலரும் பெலிஸ்தர் முறிந்தோடுகிறதைக் கேள்விப்பட்டபோது, யுத்தத்திலே அவர்களை நெருங்கித் தொடர்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க் கர்த்தர் அன்றையதினம் இஸ்ரவேலை ரட்சித்தார்; அந்த யுத்தம் பெத்தாவேன்மட்டும் நட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அன்றையதினம் மிகுந்த வருத்தம் அடைந்தார்கள்: நான் என் சத்துருக்கள் கையிலே பழிவாங்க வேண்டும், சாயங்காலமட்டும் பொறுக்காமல் எவன் போஜனம் செய்கிறானோ அவன் சபிக்கப்பட்டவன் என்று சவுல் ஜனங்களுக்கு ஆணையிட்டுச் சொல்லியிருந்தபடியால், ஜனங்களில் ஒருவரும் எவ்வளவேணும் போஜனம்பண்ணாதிரு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சத்து ஜனங்கள் எல்லாரும் ஒரு காட்டிலே வந்தார்கள்; அங்கே வெளியிலே தேன்கூடு கட்டி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னங்கள் காட்டிலே வந்தபோது, இதோ, தேன் ஒழுகிக்கொண்டிருந்தது; ஆனாலும் ஒருவனும் அதைத் தன் கையினாலே தொட்டுத் தன் வாயில் வைக்கவில்லை; ஜனங்கள் அந்த ஆணையினிமித்தம் பய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னத்தான் தன் தகப்பன் ஜனங்களுக்கு ஆணையிட்டதைக் கேள்விப்படவில்லை; அவன் தன் கையிலிருந்த கோலைநீட்டி, அதின் நுனியினாலே தேன்கூட்டைக் குத்தி, அதை எடுத்துத் தன் வாயிலே போட்டுக்கொண்டான்; அதினால் அவன் கண்கள் தெளி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ஜனங்களில் ஒருவன்: இன்றைக்கு போஜனம் சாப்பிடுகிறவன் சபிக்கப்பட்டவன் என்று உம்முடைய தகப்பனார் ஜனங்களுக்கு உறுதியாய் ஆணையிட்டிருக்கிறார்; ஆகையினால் ஜனங்கள் விடாய்த்திருக்கிறார்கள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ோனத்தான்: என் தகப்பன் தேசத்தின் ஜனங்களைக் கலக்கப்படுத்தினார்; நான் இந்தத் தேனிலே கொஞ்சம் ருசிபார்த்ததினாலே, என் கண்கள் தெளிந்ததைப் பார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ன்றையதினம் ஜனங்கள் தங்களுக்கு அகப்பட்ட தங்கள் சத்துருக்களின் கொள்ளையிலே ஏதாகிலும் புசித்திருந்தால், எத்தனை நலமாயிருக்கும்; பெலிஸ்தருக்குள் உண்டான சங்காரம் மிகவும் அதிகமாயிருக்குமே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ன்றையதினம் மிக்மாசிலிருந்து ஆயலோன்மட்டும் பெலிஸ்தரை முறிய அடித்தபோது, ஜனங்கள் மிகவும் விடாயத்திரு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ஜனங்கள் கொள்ளையின்மேல் பாய்ந்து, ஆடுகளையும் மாடுகளையும் கன்றுக்குட்டிகளையும் பிடித்து, தரையிலே போட்டு அடித்து, இரத்தத்தோடும் புசித்த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: இதோ, இரத்தத்தோடிருக்கிறதைப் புசிக்கிறதினால் ஜனங்கள் கர்த்தருக்கு ஏலாத பாவம் செய்கிறார்கள் என்று சவுலுக்கு அறிவித்தார்கள்; அவன்: நீங்கள் துரோகம்பண்ணினீர்கள்; இப்போதே ஒரு பெரிய கல்லை என்னிடத்தில் உருட்டிக்கொண்டுவாருங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ஜனத்திற்குள்ளே போய், இரத்தத்தோடிருக்கிறதச் சாப்பிடுகிறதினாலே, கர்த்தருக்கு ஏலாத பாவம் செய்யாதபடிக்கு, அவரவர் தங்கள் மாட்டையும் அவரவர் தங்கள் ஆட்டையும் என்னிடத்தில் கொண்டுவந்து, இங்கே அடித்து, பின்பு சாப்பிடவேண்டும் என்று அவர்களுக்குச் சொல்லுங்கள் என்று கட்டளையிட்டான்; ஆகையால் ஜனங்கள் எல்லாரும் அவரவர் தங்கள் மாடுகளை அன்று இராத்திரி தாங்களே கொண்டு வந்து, அங்கே அடித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ின்பு சவுல் கர்த்தருக்கு ஒரு பலிபீடத்தைக் கட்டினான்; அது அவன் கர்த்தருக்குக் கட்டின முதலாவது பலிபீட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ப்பின்பு சவுல்: நாம் இந்த இராத்திரியிலே பெலிஸ்தரைத் தொடர்ந்துபோய், விடியற்கால வெளிச்சமாகுமட்டும் அவர்களைக் கொள்ளையிட்டு, அவர்களில் ஒருவரையும் மீதியாக வைக்காதிருப்போமாக என்றான். அதற்கு அவர்கள்: உம்முடைய கண்களுக்கு நலமானபடியெல்லாம் செய்யும் என்றார்கள். ஆசாரியனோ: நாம் இங்கே தேவசந்நிதியில் சேரக்கடவோம் என்ற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: பெலிஸ்தரைத் தொடர்ந்துபோகலாமா? அவர்களை இஸ்ரவேலின் கையில் ஒப்புக்கொடுப்பீரா? என்று சவுல் தேவனிடத்தில் விசாரித்தான்; அவர் அந்த நாளிலே அவனுக்கு மறுஉத்தரவு அருளவில்லை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ொழுது சவுல்: ஜனத்தின் தலைவர்களே, நீங்கள் எல்லாரும் இங்கே சேர்ந்துவந்து, இன்று இந்தப் பாவம் எதினாலே உண்டாயிற்று என்று பார்த்தறியுங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ு என் குமாரனாகிய யோனத்தானிடத்தில் காணப்பட்டாலும், அவன் சாகவே சாகவேண்டும் என்று இஸ்ரவேலை ரட்சிக்கிற கர்த்தருடைய ஜீவனைக் கொண்டு சொல்லுகிறேன் என்றான்; சகல ஜனங்களுக்குள்ளும் ஒருவனும் அவனுக்குப் பிரதியுத்தரம் சொல்லவ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தற்குப்பின் அவன் இஸ்ரவேலர் எல்லாரையும் நோக்கி: நீங்கள் அந்தப்பக்கத்திலே இருங்கள்; நானும் என் குமாரனாகிய யோனத்தானும் இந்தப்பக்கத்தில் இருப்போம் என்றான்; ஜனங்கள் சவுலைப் பார்த்து: உம்முடைய கண்களுக்கு நலமானபடி செய்யும் என்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சவுல் இஸ்ரவேலின் தேவனாகிய கர்த்தரை நோக்கி: நிதானமாய்க் கட்டளையிட்டு யதார்த்தத்தை விளங்கப்பண்ணும் என்றான்; அப்பொழுது யோனத்தான்மேலும் சவுலின் மேலும் சீட்டு விழுந்தது, ஜனங்களோ தப்பின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எனக்கும் என் குமாரனாகிய யோனத்தானுக்கும் சீட்டுப்போடுங்கள் என்று சவுல் சொன்னபோது, யோனத்தான்மேல் சீட்டு விழ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ொழுது சவுல் யோனத்தானைப்பார்த்து: நீ செய்தது என்ன? எனக்குச் சொல் என்று கேட்டான். அதற்கு யோனத்தான்: என் கையில் இருக்கிற கோலின் நுனியினாலே கொஞ்சம் தேன் எடுத்து ருசிபார்த்தேன்; அதற்காக நான் சாகவேண்டு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ப்பொழுது சவுல்: யோனத்தானே, நீ சாகத்தான்வேண்டும்; இல்லாவிட்டால் தேவன் எனக்கு அதற்குச் சரியாகவும் அதற்கு அதிகமாகவும் செய்யக்கடவர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ஜனங்களோ சவுலை நோக்கி: இஸ்ரவேலிலே இந்தப் பெரிய இரட்சிப்பைச் செய்த யோனத்தான் கொலைசெய்யப்படலாமா? அது கூடாது; அவன் தலையில் இருக்கிற ஒரு மயிரும் தரையிலே விழப்போகிறதில்லை என்று கர்த்தருடைய ஜீவனைக்கொண்டு ஆணையிட்டுச் சொல்லுகிறோம்; தேவன் துணை நிற்க அவன் இன்று காரியத்தை நடப்பித்தான் என்றார்கள்; அப்படியே யோனத்தான் சாகாதபடிக்கு, ஜனங்கள் அவனைத் தப்புவித்தார்க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சவுல் பெலிஸ்தரைத் தொடராமல் திரும்பிவிட்டான்; பெலிஸ்தரும் தங்கள் ஸ்தலத்திற்குப் போய்விட்டார்க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ப்படிச் சவுல் இஸ்ரவேலை ஆளுகிற ராஜ்யபாரத்தைப் பெற்றுக்கொண்டு, சுற்றிலும் இருக்கிற தன்னுடைய எல்லாச் சத்துருக்களுமாகிய மோவாபியருக்கும், அம்மோன் புத்திரருக்கும், ஏதோமியருக்கும், சோபாவின் ராஜாக்களுக்கும், பெலிஸ்தருக்கும் விரோதமாக யுத்தம் பண்ணி, எவர்கள் மேல் படையெடுத்தானோ, அவர்களையெல்லாம் அடக்கின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லத்து, அமலேக்கியரை முறிய அடித்து, இஸ்ரவேலரைக் கொள்ளையிடுகிற யாவர் கைக்கும் அவர்களை நீங்கலாக்கி இரட்சித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வுலுக்கு இருந்த குமாரர்: யோனத்தான், இஸ்வி, மல்கிசூவா என்பவர்கள்; அவனுடைய இரண்டு குமாரத்திகளில், மூத்தவள் பேர் மேரப், இளையவள் பேர் மீகா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சவுலுடைய மனைவியின் பேர் அகினோவாம், அவள் அகிமாசின் குமாரத்தி: அவனுடைய சேனாபதியின்பேர் அப்னேர், அவன் சவுலுடைய சிறியதகப்பனாகிய நேரின் குமார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ீஸ் சவுலின் தகப்பன்; அப்னேரின் தகப்பனாகிய நேர் ஆபியேலின் குமாரன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சவுல் இருந்த நாளெல்லாம் பெலிஸ்தரின் மேல் கடினமான யுத்தம் நடந்தது; சவுல் ஒரு பராக்கிரமசாலியையாகிலும் ஒரு பலசாலியையாகிலும் காணும்போது, அவர்கள் எல்லாரையும் தன்னிடமாகச் சேர்த்துக்கொள்ள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ഒരു ദിവസം ശൌലിന്റെ മകൻ യോനാഥാൻ തന്റെ ആയുധവാഹകനായ ബാല്യക്കാരനോടു: വരിക, നാം അങ്ങോ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രുടെ പട്ടാളത്തിന്റെ നേരെ ചെല്ലുക എന്നു പറഞ്ഞു; അവൻ അപ്പനോടു പറഞ്ഞ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ൌൽ ഗിബെയയുടെ അതിരിങ്കൽ മിഗ്രോനിലെ മാതളനാരകത്തിൻ കീഴിൽ ഇരിക്കയായിരുന്നു. അവനോടുകൂടെ ഉണ്ട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ജ്ജനം ഏകദേശം അറുനൂറ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ശീലോവിൽ യഹോവയുടെ പുരോഹിതനായിരുന്ന ഏലിയുടെ മകനായ ഫീനെഹാസിന്റെ മകനായ ഈഖാബോദിന്റെ സഹോദ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ീതൂബിന്റെ മകൻ അഹീയാവു ആയിരുന്നു അന്നു ഏഫോദ് ധരിച്ചിരുന്നതു. യോനാഥാൻ പോയതു ജനം അറ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ോനാഥാൻ ഫെലിസ്ത്യരുടെ പട്ടാളത്തിന്റെ നേരെ ചെല്ലുവാൻ നോക്കിയ വഴിയിൽ ഇപ്പുറവും അപ്പുറ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ുന്തൂക്കമായ ഓരോ പാറ ഉണ്ടായിരുന്നു; ഒന്നിന്നു ബോസേസ് എന്നും മറ്റേതിന്നു സേനെ എന്നും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ഒന്നു വടക്കുവശം മിക്മാസിന്നു മുഖമായും മറ്റേതു തെക്കുവശം ഗിബെയെക്കു മുഖമായും തൂക്കെ നി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ോനാഥാൻ തന്റെ ആയുധവാഹകനായ ബാല്യക്കാരനോടു: വരിക, നമുക്കു ഈ അഗ്രചർമ്മികളുടെ പട്ടാളത്തിന്റെ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ാം; പക്ഷെ യഹോവ നമുക്കുവേണ്ടി പ്രവർത്തിക്കും; അധികംകൊണ്ടോ അല്പംകൊണ്ടോ രക്ഷിപ്പാൻ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യസമില്ല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ആയുധവാഹകൻ അവനോടു: നിന്റെ മനസ്സുപോലെ ഒക്കെയും ചെയ്ക; നടന്നുകൊൾക; നിന്റെ ഇഷ്ടംപോലെ ഞാൻ നിന്ന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ിന്നു യോനാഥാൻ പറഞ്ഞതു: നാം അവരുടെ നേരെ ചെന്നു അവർക്കു നമ്മെത്തന്നെ കാണിക്കാ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ങ്ങൾ നിങ്ങളുടെ അടുക്കൽ വരുവോളം നില്പിൻ എന്നു അവർ പറഞ്ഞാൽ നാം അവരുടെ അടുക്കൽ കയറിപ്പോ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േടത്തുതന്നേ നിൽ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ങ്ങോട്ടു കയറിവരുവിൻ എന്നു പറഞ്ഞാലോ നമുക്കു കയറിച്ചെല്ലാം; യഹോവ അവരെ നമ്മുട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ിരിക്കുന്നു എന്നതിന്നു ഇതു നമുക്കു അടയാള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അവർ ഇരുവരും ഫെലിസ്ത്യരുടെ പട്ടാളത്തിന്നു തങ്ങളെത്തന്നേ കാണിച്ചപ്പോൾ: ഇതാ, എബ്രാ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ിരുന്ന പൊത്തുകളിൽനിന്നു പുറപ്പെട്ടു വരുന്നു എന്നു ഫെലിസ്ത്യ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ട്ടാളക്കാർ യോനാഥാനോടും അവന്റെ ആയുധവാഹകനോടും: ഇങ്ങോട്ടു കയറിവരുവിൻ; ഞങ്ങൾ ഒന്നു കാണിച്ചുതര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അപ്പോൾ യോനാഥാൻ തന്റെ ആയുധവാഹകനോടു: എന്റെ പിന്നാലെ കയറിവരിക; യഹോവ അവരെ യിസ്രായേല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ഏല്പ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ങ്ങനെ യോനാഥാനും അവന്റെ പിന്നാലെ ആയുധവാഹകനും തത്തിപ്പിടിച്ചു കയറി; അവർ യോനാഥന്റെ മുമ്പിൽ വീണ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ധവാഹകൻ അവന്റെ പിന്നാലെ കൊന്നുംകൊണ്ട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ോനാഥാനും ആയുധവാഹകനും ചെയ്ത ഈ ആദ്യസംഹാരത്തിൽ ഒരു കാണിനിലത്തിന്റെ പാതി നീളത്തിന്നകം ഇരുപതു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പാളയത്തിലും പോർക്കളത്തിലും സർവ്വജനത്തിലും നടുക്കമുണ്ടായി പട്ടാളവും കവർച്ചക്കാരും കൂടെ വിറ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 കുലുങ്ങി, വലിയോരു നടുക്കം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ബെന്യാമീനിലെ ഗിബെയയിൽനിന്നു ശൌലിന്റെ കാവൽക്കാർ നോക്കി പുരുഷാരം ചിന്നി അങ്ങുമിങ്ങ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ശൌൽ കൂടെയുള്ള ജനത്തോടു: എണ്ണിനോക്കി നമ്മിൽനിന്നു പോയവർ ആരെന്നറിവിൻ എന്നു കല്പിച്ചു.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ണ്ണിനോക്കിയപ്പോൾ യോനാഥാനും അവന്റെ ആയുധവാഹകനും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ശൌൽ അഹീയാവിനോടു: ദൈവത്തിന്റെ പെട്ടകം ഇവിടെ കൊണ്ടുവരിക എന്നു പറഞ്ഞു. ദൈവത്തിന്റെ പെട്ടകം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 യിസ്രായേൽമക്കളുടെ അടുക്ക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ൌൽ പുരോഹിതനോടു സംസാരിച്ചുകൊണ്ടിരിക്കുമ്പോൾ ഫെലിസ്ത്യരുടെ പാളയത്തിലെ കലാപം മേല്ക്കു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ച്ചുവന്നു. അപ്പോൾ ശൌൽ പുരോഹിതനോടു: നിന്റെ കൈ വലിക്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ശൌലും കൂടെയുള്ള ജനമൊക്കെയും ഒന്നിച്ചുകൂടി പടെക്കു ചെന്നു, അവിടെ അവർ അന്യോന്യം വെട്ടി വല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ക്കമായിര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ുമ്പെ ഫെലിസ്ത്യരോടു ചേർന്നു ചുറ്റുമുള്ള ദേശത്തുനിന്നു അവരോടുകൂടെ പാളയത്തിൽവന്നിരുന്ന എബ്രായ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ലിനോടും യോനാഥാനോടും കൂടെ ഉണ്ടായിരുന്ന യിസ്രായേല്യരുടെ പക്ഷം തിര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ങ്ങനെ തന്നേ എഫ്രയീംമലനാട്ടിൽ ഒളിച്ചിരുന്ന യിസ്രായേല്യർ ഒക്കെയും ഫെലിസ്ത്യർ തോറ്റോട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യുടനെ അവരും പടയിൽ ചേർന്നു അവരെ പിന്തുട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ങ്ങനെ യഹോവ അന്നു യിസ്രായേലിനെ രക്ഷിച്ചു; പട ബേത്ത്-ആവെൻ വരെ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ന്ധ്യെക്കു മുമ്പും ഞാൻ എന്റെ ശത്രുക്കളോടു പ്രതികാരം ചെയ്യുവോളവും ആഹാരം കഴിക്ക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പിക്കപ്പെട്ടവൻ എന്നു ശൌൽ പറഞ്ഞു ജനത്തെക്കൊണ്ടു സത്യം ചെയ്യിച്ചിരുന്നതിനാൽ യിസ്രായേല്യർ അ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ഷമത്തിലായി; ജനത്തിൽ ഒരുത്തനും ആഹാരം ആസ്വദ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ജനമൊക്കെയും ഒരു കാട്ടുപ്രദേശത്തു എത്തി; അവിടെ നിലത്തു തേൻ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ജനം കാട്ടിൽ കടന്നപ്പോൾ തേൻ ഇറ്റിറ്റു വീഴുന്നതു കണ്ടു: എങ്കിലും സത്യത്തെ ഭയപ്പെട്ടു ആരും തന്റ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യിലേക്കു കൊണ്ടുപോ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ോനാഥാനോ തന്റെ അപ്പൻ ജനത്തെക്കൊണ്ടു സത്യം ചെയ്യിച്ചതു കേൾക്കാതിരുന്നതിനാൽ വടിയുടെ അറ്റം നീ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 തേൻ കട്ടയിൽ കുത്തി അതു എടുത്തു തന്റെ കൈ വായിലേക്കു കൊണ്ടുപോയി, അവന്റെ കണ്ണു തെള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പ്പോൾ ജനത്തിൽ ഒരുത്തൻ: ഇന്നു യാതൊരു ആഹാരമെങ്കിലും കഴിക്കുന്നവൻ ശപിക്കപ്പെട്ടവൻ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അപ്പൻ ജനത്തെക്കൊണ്ടു സത്യം ചെയ്യിച്ചിട്ടുണ്ടു; ജനം ക്ഷീണിച്ചുമ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നു യോനാഥാൻ: എന്റെ അപ്പൻ ദേശത്തെ കഷ്ടത്തിലാക്കി; ഞാൻ ഈ തേൻ ഒരല്പം ആസ്വദിക്കകൊണ്ട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ു തെളിഞ്ഞതു കണ്ടി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ജനത്തിന്നു കണ്ടുകിട്ടിയ ശത്രുക്കളുടെ കൊള്ളയിൽനിന്നു അവർ എടുത്തു ഇന്നു വേണ്ടും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ച്ചിരുന്നു എങ്കിൽ എത്രനന്നായിരുന്നു. എന്നാൽ ഇപ്പോൾ ഫെലിസ്ത്യരുടെ അപജയം അത്ര വലുതായില്ല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ർ അന്നു മിക്മാസ് തുടങ്ങി അയ്യാലോൻ വരെ ഫെലിസ്ത്യരെ സംഹരിച്ചു, ജനം ഏറ്റവും തളർന്ന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ആകയാൽ ജനം കൊള്ളകൂ ഓടിച്ചെന്നു ആടുകളെയും കാളകളെയും കിടാക്കളെയും പിടിച്ചു നിലത്തു വെച്ചു അറ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തത്തോടുകൂടെ ത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ജനം രക്തത്തോടെ തിന്നുന്നതിനാൽ യഹോവയോടു പാപം ചെയ്യുന്നു എന്നു ശൊലിന്നു അറിവുകിട്ടിയപ്പോൾ അവൻ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ഇന്നു ദ്രോഹം ചെയ്യുന്നു; ഒരു വലിയ കല്ലു എന്റെ അടുക്കൽ ഉരുട്ടിക്കൊണ്ടുവ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ിന്നെയും ശൌൽ: നിങ്ങൾ ജനത്തിന്റെ ഇടയിൽ എല്ലാടവും ചെന്നു അവരോടു ഓരോരുത്തൻ താന്താന്റെ കാള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ടിനെയും എന്റെ അടുക്കൽ കൊണ്ടുവന്നു ഇവിടെവെച്ചു അറുത്തു തിന്നു കൊൾവിൻ; രക്തത്തോടെ തിന്നുന്നതി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ോടു പാപം ചെയ്യരുതു എന്നു പറവിൻ എന്നു കല്പിച്ചു. അങ്ങനെ ജനമെല്ലാം കാളകളെ അന്നു രാത്ര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 അവിടെവെച്ചു അറ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ശൌൽ യഹോവെക്കു ഒരു യാഗപീഠം പണിതു; അതു അവൻ യഹോവെക്കു ആദ്യം പണിത യാഗപീഠ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നന്തരം ശൌൽ: നാം രാത്രിയിൽ തന്നേ ഫെലിസ്ത്യരെ പിന്തുടർന്നു പുലരുവോളം അവരെ കൊള്ളയിടുക; അവ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െയും ശേഷിപ്പിക്കരുതു എന്നു കല്പിച്ചു. നിനക്കു ബോധിച്ചതുപോലെ ഒക്കെയും ചെയ്തുകൊൾക എന്നു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പ്പോൾ: നാം ഇവിടെ ദൈവത്തോടു അടുത്തുചെല്ലുക എന്നു പുരോഹിതൻ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ങ്ങനെ ശൌൽ ദൈവത്തോടു: ഞാൻ ഫെലിസ്ത്യരെ പിന്തുടരേണമോ? നീ അവരെ യിസ്രായേലിന്റെ കയ്യിൽ ഏല്പിക്കു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പ്പാടു ചോദിച്ചു. എന്നാൽ അന്നു അവന്നു അരുളപ്പാടു ലഭ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പ്പോൾ ശൌൽ: ജനത്തിന്റെ പ്രധാനികൾ ഒക്കെയും ഇവിടെ അടുത്തുവരട്ടെ; ഇന്നു പാപം സംഭവിച്ചതു ഏ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്യത്തിൽ എന്നു അന്വേഷിച്ചറി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യിസ്രായേലിനെ രക്ഷിക്കുന്ന യഹോവയാണ, അതു എന്റെ മകൻ യോനാഥാനിൽ തന്നേ ആയിരുന്നാലും അവൻ മരിക്ക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ശ്ചയം എന്നു പറഞ്ഞു. എന്നാൽ അവനോടു ഉത്തരം പറവാൻ സർവ്വ ജനത്തിലും ഒരുത്തനും തുന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ൻ എല്ലായിസ്രായേലിനോടും: നിങ്ങൾ ഒരു ഭാഗത്തു നില്പിൻ; ഞാനും എന്റെ മകനായ യോനാഥാനും മറു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ൽക്കാം എന്നു പറഞ്ഞു. നിന്റെ ഇഷ്ടംപോലെ ആകട്ടെ എന്നു ജനം ശൌലിനോ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ങ്ങനെ ശൌൽ യിസ്രായേലിന്റെ ദൈവമായ യഹോവയോടു: നേർ വെളിപ്പെടുത്തിത്തരേണമേ എന്നു പറഞ്ഞു. അപ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ലിന്നു യോനാഥാന്നും ചീട്ടുവീണു; ജനം ഒഴിഞ്ഞ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പിന്നെ ശൌൽ: എനിക്കും എന്റെ മകനായ യോനാഥാന്നും ചീട്ടിടുവിൻ എന്നു പറഞ്ഞു; ചീട്ടു യോനാഥാന്നു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ശൌൽ യോനാഥാനോടു: നീ എന്തു ചെയ്തു? എന്നോടു പറക എന്നു പറഞ്ഞു. യോനാഥാൻ അവനോടു: ഞാൻ എന്റെ വട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ംകൊണ്ടു അല്പം തേൻ ആസ്വദിച്ചതേയുള്ളു; അതുകൊണ്ടു ഇതാ, ഞാൻ മരിക്കേണ്ടിവന്ന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അതിന്നു ശൌൽ: ദൈവം എന്നോടു തക്കവണ്ണവും അധികവും ചെയ്യട്ടെ യോനാഥാനേ, നീ മരിക്കേണം എന്നു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എന്നാൽ ജനം ശൌലിനോടു: യിസ്രായേലിൽ ഈ മഹാരക്ഷ പ്രവർത്തിച്ചിരിക്കുന്ന യോനാഥാൻ മരിക്കേണമോ? ഒരിക്ക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; യഹോവയാണ, അവന്റെ തലയിലെ ഒരു രോമവും നിലത്തു വീഴുകയില്ല; അവൻ ഇന്നു ദൈവത്തോടുകൂടെയ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ിരിക്കുന്നതു എന്നു പറഞ്ഞു. അങ്ങനെ ജനം യോനാഥാനെ വീണ്ടെടുത്തു; അവൻ മരിക്കേണ്ടിവ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ശൌൽ ഫെലിസ്ത്യരെ പിന്തുടരാതെ മടങ്ങിപ്പോയി; ഫെലിസ്ത്യരും തങ്ങളുടെ സ്ഥലത്ത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ശൌൽ യിസ്രായേലിൽ രാജത്വം ഏറ്റശേഷം മോവാബ്യർ, അമ്മോന്യർ, എദോമ്യർ, സോബാരാജാക്കന്മാർ, ഫെലിസ്ത്യ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ചുറ്റുമുള്ള സകലജാതികളോടും യുദ്ധംചെയ്തു; അവൻ ചെന്നേടത്തൊക്കെയും ജയം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വൻ ശൌര്യം പ്രവർത്തിച്ചു അമാലേക്യരെ ജയിച്ചു, യിസ്രായേല്യരെ കവർച്ചക്കാര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എന്നാൽ ശൌലിന്റെ പുത്രന്മാർ യോനാഥാൻ, യിശ്വി, മൽക്കീശുവ എന്നിവർ ആയിരുന്നു; അവന്റ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ിമാർക്കോ, മൂത്തവൾക്കു മേരബ് എന്നും ഇളയവൾക്കു മീഖാൾ എന്നും പേ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ശൌലിന്റെ ഭാര്യക്കു അഹീനോവം എന്നു പേർ ആയിരുന്നു; അവൾ അഹീമാസിന്റെ മകൾ. അവന്റെ സേനാധിപതിക്കു അബ്ന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; അവൻ ശൌലിന്റെ ഇളയപ്പനായ നേരിന്റെ മക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ശൌലിന്റെ അപ്പനായ കീശും അബ്നേരിന്റെ അപ്പനായ നേരും അബീയേലിന്റെ മക്കൾ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ശൌലിന്റെ കാലത്തൊക്കെയും ഫെലിസ്ത്യരോടു കഠിനയുദ്ധം ഉണ്ടായിരുന്നു; എന്നാൽ ശൌൽ യാതൊരു വീരനെയ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ൂരനെയോ കണ്ടാൽ അവനെ തന്റെ അടുക്കൽ ചേർത്തുകൊള്ള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2026-10-20T02:51:22Z</dcterms:created>
  <dcterms:modified xsi:type="dcterms:W3CDTF">2026-10-20T02:51:22Z</dcterms:modified>
  <dc:title>1 ശമൂവേൽ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