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காட்டிலிருக்கிற செடிகளுக்குள் மற்ற எல்லாச் செடிகொடிகளைப்பார்க்கிலும் திராட்சச்செடிக்கு மேன்மை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காட்டிலிருக்கிற செடிகளுக்குள் மற்ற எல்லாச் செடிகொடிகளைப்பார்க்கிலும் திராட்சச்செடிக்கு மேன்மை எ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 அதினால் செய்வார்கள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 அது இனி ஒரு வேலைக்கு உதவுவதெப்படி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 அது இனி ஒரு வேலைக்கு உதவுவதெப்படி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ுரோகம்பண்ணினபடியினால், நான் தேசத்தைப் பாழாய்ப் போ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ுரோகம்பண்ணினபடியினால், நான் தேசத்தைப் பாழாய்ப் போ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 બાદ મને યહોવાની વાણી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દ્રાક્ષાવેલાનું લાકડું જંગલમાંની ઝાડની ડાળીના લાકડાં કરતાં કઇ રીતે સ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ણા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ના લાકડામાંથી શું કશું બને છે? માણસ એમાંથી એક ખીંટી પણ બનાવી શકે છે, જેના પર કશું લટકાવી શકા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ને બળતણ તરીકે અગ્નિમાં નાખવામાં આવે છે ત્યારે તેના બંને છેડા સળગવા લાગે છે અને વચ્ચેનો ભાગ ખા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 જાય છે. પછી એ શા કામમાં આવ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બળતણ તરીકે વપરાયા અગાઉ પણ તે બિનઉપયોગી હતું, હવે અગ્નિએ તેને બાળીને ભસ્મ કર્યું છે,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થી શું ઉપયોગી ચીજ બન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થી યહોવા મારા માલિક કહે છે; જેમ મેં દ્રાક્ષાવેલને લાકડા કરતાં વધારે બિનઉપયોગી બનાવ્યુ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ગ્નિમાં ઇંધણ તરીકે વપરાતા કોઇ પણ લાકડાં કરતા પણ બિન ઉપયોગી, તે પ્રમાણે હું યરૂશાલેમના લોકોનુ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તેઓની વિરુદ્ધ થઇ જઇશ, તેઓ એક આગમાંથી બચી જશે તોપણ તેઓ બીજી વારની આગમાં બળી મરશે. ત્યાર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બર પડશે 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 લોકો મને વિશ્વાસઘાતી નીવળ્યા છે, તેઓ મૂર્તિઓની પૂજા કરે છે માટે હું તેઓના દેશને ઉજ્જડ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ીશ.” એમ યહોવા મારા 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2026-10-22T08:47:52Z</dcterms:created>
  <dcterms:modified xsi:type="dcterms:W3CDTF">2026-10-22T08:47:52Z</dcterms:modified>
  <dc:title>એઝેકિયેલ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