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days when the judges ruled, that there was a famine in the land. And a certain man of Bethlehemjudah went to sojourn in the country of Moab, he, and his wife, and his two son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days when the judges ruled, that there was a famine in the land. And a certain man of Bethlehemjudah went to sojourn in the country of Moab, he, and his wife, and his two so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days when the judges ruled, that there was a famine in the land. And a certain man of Bethlehemjudah went to sojourn in the country of Moab, he, and his wife, and his two so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name of the man was Elimelech, and the name of his wife Naomi, and the name of his two sons Mahlon and Chilion, Ephrathites of Bethlehemjudah. And they came into the country of Moab, and continued ther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name of the man was Elimelech, and the name of his wife Naomi, and the name of his two sons Mahlon and Chilion, Ephrathites of Bethlehemjudah. And they came into the country of Moab, and continued ther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name of the man was Elimelech, and the name of his wife Naomi, and the name of his two sons Mahlon and Chilion, Ephrathites of Bethlehemjudah. And they came into the country of Moab, and continued ther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Elimelech Naomi's husband died; and she was left, and her two son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Elimelech Naomi's husband died; and she was left, and her two son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took them wives of the women of Moab; the name of the one was Orpah, and the name of the other Ruth: and they dwelled there about ten yea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took them wives of the women of Moab; the name of the one was Orpah, and the name of the other Ruth: and they dwelled there about ten yea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Mahlon and Chilion died also both of them; and the woman was left of her two sons and her husb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Mahlon and Chilion died also both of them; and the woman was left of her two sons and her husb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she arose with her daughters in law, that she might return from the country of Moab: for she had heard in the country of Moab how that the LORD had visited his people in giving them brea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she arose with her daughters in law, that she might return from the country of Moab: for she had heard in the country of Moab how that the LORD had visited his people in giving them brea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she went forth out of the place where she was, and her two daughters in law with her; and they went on the way to return unto the land of Juda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she went forth out of the place where she was, and her two daughters in law with her; and they went on the way to return unto the land of Juda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Naomi said unto her two daughters in law, Go, return each to her mother's house: the LORD deal kindly with you, as all of you have dealt with the dead, and with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Naomi said unto her two daughters in law, Go, return each to her mother's house: the LORD deal kindly with you, as all of you have dealt with the dead, and with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Naomi said unto her two daughters in law, Go, return each to her mother's house: the LORD deal kindly with you, as all of you have dealt with the dead, and with m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ORD grant you that all of you may find rest, each of you in the house of her husband. Then she kissed them; and they lifted up their voice, and wep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ORD grant you that all of you may find rest, each of you in the house of her husband. Then she kissed them; and they lifted up their voice, and wep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aid unto her, Surely we will return with you unto your peop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aomi said, Return, my daughters: why will all of you go with me? are there yet any more sons in my womb, that they may be your husband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aomi said, Return, my daughters: why will all of you go with me? are there yet any more sons in my womb, that they may be your husband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Return, my daughters, go your way; for I am too old to have an husband. If I should say, I have hope, if I should have an husband also to night, and should also bear son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Return, my daughters, go your way; for I am too old to have an husband. If I should say, I have hope, if I should have an husband also to night, and should also bear so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Return, my daughters, go your way; for I am too old to have an husband. If I should say, I have hope, if I should have an husband also to night, and should also bear son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ould all of you tarry for them till they were grown? would all of you stay for them from having husbands? nay, my daughters; for it grieves me much for your sakes that the hand of the LORD is gone out against m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ould all of you tarry for them till they were grown? would all of you stay for them from having husbands? nay, my daughters; for it grieves me much for your sakes that the hand of the LORD is gone out against m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ould all of you tarry for them till they were grown? would all of you stay for them from having husbands? nay, my daughters; for it grieves me much for your sakes that the hand of the LORD is gone out against 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lifted up their voice, and wept again: and Orpah kissed her mother in law; but Ruth clave unto h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lifted up their voice, and wept again: and Orpah kissed her mother in law; but Ruth clave unto h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Behold, your sister in law is gone back unto her people, and unto her gods: return you after your sister in law.]]></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Behold, your sister in law is gone back unto her people, and unto her gods: return you after your sister in law.]]></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Ruth said, Implore me not to leave you, or to return from following after you: for where you go, I will go; and where you lodge, I will lodge: your people shall be my people, and your God my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Ruth said, Implore me not to leave you, or to return from following after you: for where you go, I will go; and where you lodge, I will lodge: your people shall be my people, and your God my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Ruth said, Implore me not to leave you, or to return from following after you: for where you go, I will go; and where you lodge, I will lodge: your people shall be my people, and your God my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re you die, will I die, and there will I be buried: the LORD do so to me, and more also, if ought but death part you and 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re you die, will I die, and there will I be buried: the LORD do so to me, and more also, if ought but death part you and 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re you die, will I die, and there will I be buried: the LORD do so to me, and more also, if ought but death part you and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n she saw that she was steadfastly minded to go with her, then she left speaking unto h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en she saw that she was steadfastly minded to go with her, then she left speaking unto h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they two went until they came to Bethlehem. And it came to pass, when they were come to Bethlehem, that all the city was moved about them, and they said, Is this Naomi?]]></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o they two went until they came to Bethlehem. And it came to pass, when they were come to Bethlehem, that all the city was moved about them, and they said, Is this Naomi?]]></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said unto them, Call me not Naomi, call me Mara: for the Almighty has dealt very bitterly with m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said unto them, Call me not Naomi, call me Mara: for the Almighty has dealt very bitterly with 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went out full and the LORD has brought me home again empty: why then call all of you me Naomi, seeing the LORD has testified against me, and the Almighty has afflicted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went out full and the LORD has brought me home again empty: why then call all of you me Naomi, seeing the LORD has testified against me, and the Almighty has afflicted m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went out full and the LORD has brought me home again empty: why then call all of you me Naomi, seeing the LORD has testified against me, and the Almighty has afflicted m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Naomi returned, and Ruth the Moabitess, her daughter in law, with her, which returned out of the country of Moab: and they came to Bethlehem in the beginning of barley harves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Naomi returned, and Ruth the Moabitess, her daughter in law, with her, which returned out of the country of Moab: and they came to Bethlehem in the beginning of barley harves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5756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த்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யாயாதிபதிகள் நியாயம் விசாரித்துவரும் நாட்களில், தேசத்திலே பஞ்சம் உண்டாயிற்று;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ள்ள பெத்லெகேம் ஊரானாகிய ஒரு மனுஷன் தன் மனைவியோடும் இரண்டு குமாரரோடுங்கூட மோவாப்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ச் சஞ்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ந்த மனுஷனுடைய பேர் எலிமெலேக்கு, அவன் மனைவியின் பேர் நகோமி, அவனுடைய இரண்டு குமாரரில் ஒருவன்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லோன், மற்றொருவன் பேர் கிலியோன்; யூதாவிலுள்ள பெத்லெகேம் ஊராகிய எப்பிராத்தியராகி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ப்தேசத்திற்குப் போய், அங்கே இருந்து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கோமியின் புருஷனாகிய எலிமெலேக்கு இறந்துபோனான்; அவளும் அவளுடைய இரண்டு குமாரரும் 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வர்கள் மோவாபியரில் பெண் கொண்டார்கள்; அவர்களில் ஒருத்தி பேர் ஒர்பாள், மற்றவள் பேர் ரூத்;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க்குறையப் பத்துவருஷம் வாச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மக்லோன் கிலியோன் என்னும் அவர்கள் இருவரும் இறந்துபோனார்கள்; அந்த ஸ்திரீ தன்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வரையும் தன் புருஷனையும் இழந்து தனித்தவளா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 தம்முடைய ஜனங்களைச் சந்தித்து, அவர்களுக்கு ஆகாரம் அருளினார் என்று அவள் மோவாப்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 தன் மருமகளோடேகூட மோவாப் தேசத்திலிருந்து திரும்பிவரும்படி எ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ன் இரண்டு மருமக்களோடுங்கூடத் தானிருந்த ஸ்தலத்தை விட்டுப் புறப்பட்டாள். யூதாதேசத்திற்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க, அவர்கள் வழிநட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கோமி தன் இரண்டு மருமக்களையும் நோக்கி: நீங்கள் இருவரும் உங்கள் தாய்வீட்டு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ங்கள்; மரித்துப்போனவர்களுக்கும் எனக்கும் நீங்கள் தயைசெய்ததுபோல, கர்த்தர் உ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செய்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 உங்கள் இருவருக்கும் வாய்க்கும் புருஷனுடைய வீட்டிலே நீங்கள் சுகமாய் வாழ்ந்திரு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ராக என்று சொல்லி, அவர்களை முத்தமிட்டாள். அப்பொழுது அவர்கள் சத்தமிட்டு அழுது, அவளைப்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ம்முடைய ஜனத்தண்டைக்கே உம்முடன்கூட வரு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நகோமி: என் மக்களே, நீங்கள் திரும்பிப்போங்கள்; என்னோடே ஏன் வருகிறீர்கள்? உ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ஷராகும்படிக்கு, இனிமேல் என் கர்ப்பத்திலே எனக்குப் பிள்ளைகள்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ன் மக்களே, திரும்பிப்போங்கள்; நான் வயதுசென்றவள்; ஒரு புருஷனுடன் வாழத்தக்கவளல்ல; அப்ப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க்கை எனக்கு உண்டாயிருந்து, நான் இன்று இரவில் ஒரு புருஷனுக்கு வாழ்க்கைப்பட்டு, பிள்ளை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பெரியவர்களாகுமட்டும் புருஷருக்கு வாழ்க்கைப்படாதபடிக்கு நீங்கள் பொறுத்திருப்பீர்க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 என் மக்களே, கர்த்தருடைய கை எனக்கு விரோதமாயிருக்கிறதினால், உங்கள்நிமித்தம் எனக்கு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ம் இருக்கிறது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ர்கள் சத்தமிட்டு அதிகமாய் அழுதார்கள்; ஒர்பாள் தன் மாமியை முத்தமிட்டுப்போனாள்; 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விடாமல் பற்றிக் 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ள்: இதோ, உன் சகோதரி தன் ஜனங்களிடத்துக்கும் தன் தேவர்களிடத்துக்கும் திரும்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ளே; நீயும் உன் சகோதரியின் பிறகே திரும்பிப்போ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 ரூத்: நான் உம்மைப் பின்பற்றாமல் உம்மைவிட்டுத் திரும்பிப் போவதைக்குறித்து, எ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வேண்டாம்; நீர் போகும் இடத்திற்கு நானும் வருவேன்; நீர் தங்கும் இடத்திலே நானும் தங்குவேன்;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 என்னுடைய ஜனம்; உம்முடைய தேவன் என்னுடைய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ர் மரணமடையும் இடத்தில் நானும் மரணமடைந்து, அங்கே அடக்கம்பண்ணப்படுவேன்; மரணமேயல்லாமல் வேறொ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 விட்டு என்னைப் பிரித்தால், கர்த்தர் அதற்குச் சரியாகவும் அதற்கு அதிகமாகவும் எ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க்கடவ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ள் தன்னோடேகூட வர மன உறுதியாயிருக்கிறதைக் கண்டு, அப்புறம் அதைக்குறித்து அவளோடே ஒ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டியே இருவரும் பெத்லெகேம் மட்டும் நடந்துபோனார்கள்; அவர்கள் பெத்லெகேமுக்கு வந்தபோது, ஊ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அவர்களைக் குறித்து ஆச்சரியப்பட்டு, இவள் நகோமியோ என்று பேசி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ற்கு அவள்: நீங்கள் என்னை நகோமி என்று சொல்லாமல், மாராள் என்று சொல்லுங்கள்; சர்வவல்லவர்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ந்த கசப்பைக்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ன் நிறைவுள்ளவளாய்ப் போனேன்; கர்த்தர் என்னை வெறுமையாய்த் திரும்பிவரப்பண்ணினார்;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ச் சிறுமைப்படுத்தி, சர்வவல்லவர் என்னைக் கிலேசப்படுத்தியிருக்கையில், நீங்கள் என்னை ந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னே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டி நகோமி மோவாபிய ஸ்திரீயான தன் மருமகள் ரூத்தோடுங்கூட மோவாப் தேசத்திலிருந்து திரும்பிவ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கோதுமை அறுப்பின் துவக்கத்தில் அவர்கள் பெத்லெகேமு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1]]></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2026-10-22T03:54:48Z</dcterms:created>
  <dcterms:modified xsi:type="dcterms:W3CDTF">2026-10-22T03:54:48Z</dcterms:modified>
  <dc:title>ரூத்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