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மவுனமாயிராதேயும், பேசாமலிராதேயும்; தேவனே சும்மாயிர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உம்முடைய சத்துருக்கள் கொந்தளித்து, உம்முடைய பகைஞர் தலையெட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 ஆலோசனைபண்ண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, ஏதோமின் கூடாரத்தாரும், இஸ்மவேலரும், மோவாபியரும், ஆகாரியர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கமனநிர்ணயமாய் ஆலோசனைசெய்து, உமக்கு விரோதமாய் ஒப்பந்தம்பண்ணிக்கொண்டி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கமனநிர்ணயமாய் ஆலோசனைசெய்து, உமக்கு விரோதமாய் ஒப்பந்தம்பண்ணிக்கொண்ட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ரும் அவர்களோடேகூடக் கலந்து, லோத்தின் புத்திரருக்குப் புயபலமானார்கள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லத்துக்கு எருவாய்ப்போன சிசெரா, யாபீன் என்பவர்களுக்குச் செய்ததுபோலவும், அவர்களுக்குச் 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 சேபாவுக்கும் சல்முனாவுக்கும் சமமா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 சேபாவுக்கும் சல்முனாவுக்கும் சமமா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சஸ்தலங்களை எங்களுக்குச் சுதந்தரமாக நாங்கள் கட்டிக்கொள்வோம் என்று சொல்லுகிற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ேவனே, அவர்களைச் சுழல்காற்றின் புழுதிக்கும், காற்றுமுகத்தில் பறக்கும் துரும்புக்கும் சமமா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ருப்பு காட்டைக் கொளுத்துவதுபோலவும் அக்கினி ஜுவாலைகள் மலைகளை எரிப்பதுபோல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ுசலினாலே அவர்களைத் தொடர்ந்து, உமது பெருங்காற்றிலே அவர்களைக் கலங்கப்பண்ண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அவர்கள் உமது நாமத்தைத் தேடும்படிக்கு, அவர்கள் முகங்களை அவமானத்தாலே மூ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ேகோவா என்னும் நாமத்தையுடைய தேவரீர் ஒருவரே பூமியனைத்தின்மேலும் உன்னதமானவர் என்று மனுஷர் உணரும்பட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றைக்கும் வெட்கிக்கலங்கி, நாணமடைந்து அழிந்துபோவார்கள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ఊరకుండకుము దేవా, మౌనముగా ఉండకుము ఊరకు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శత్రువులు అల్లరిచేయుచున్నారు నిన్ను ద్వేషించువారు తల యెత్త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ప్రజలమీద వారు కపటోపాయములు పన్ను చున్నారు నీ మరుగుజొచ్చిన వారిమీద ఆలోచన చేయు 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ఇశ్రాయేలను పేరు ఇకను జ్ఞాపకము రాక పోవునట్లు జనముగా నుండకుండ వారిని సంహరించుదము రం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ఏకమనస్సుతో వారు ఆలోచన చేసికొనియున్నారు నీకు విరోధముగా నిబంధన 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గుడారపువాసులైన ఎదోమీయులును ఇష్మాయేలీయు లును మోయాబీయులును హగ్రీయీ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గెబలువారును అమ్మోనీయులును అమాలేకీయులును ఫిలిష్తీయులును తూరు నివాసులును నీకు విరోధముగా నిబంధ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ష్షూరు దేశస్థులు వారితో కలిసియున్నారు లోతు వంశస్థులకు వారు సహాయము చేయుచున్నార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ిద్యానునకు నీవు చేసినట్లు కీషోను ఏటియొద్దను నీవు సీసెరాకును యాబీనునకును చేసినట్లు వా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ఏన్దోరులో నశించిరి భూమికి పెంట అ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ఓరేబు జెయేబు అనువారికి నీవు చేసినట్లు వారి ప్రధానులకును చేయుము జెబహు సల్మున్నా అను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ట్లు వారి సకల రాజులకున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ుని నివాసస్థలములను మనము ఆక్రమించు కొందమని వారు చెప్ప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దేవా, సుడి తిరుగు ధూళివలెను గాలి యెదుటి వగుడాకులవలెను వారిని చ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గ్ని అడవిని కాల్చునట్లు కారుచిచ్చు కొండలను తగుల పెట్ట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తుపానుచేత వారిని తరుముము నీ సుడిగాలిచేత వారికి భీతి పుట్ట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, వారు నీ నామమును వెదకునట్లు వారికి పూర్ణావమానము కలుగ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ు నిత్యము సిగ్గుపడి భీతి నొందుదురు గాక వారు భ్రమసి నశ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అను నామము ధరించిన నీవు మాత్రమే సర్వలోకములో మహోన్నతుడవని వారెరుగ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2026-10-20T07:32:42Z</dcterms:created>
  <dcterms:modified xsi:type="dcterms:W3CDTF">2026-10-20T07:32:42Z</dcterms:modified>
  <dc:title>కీర్తనలు : 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