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விடுவியும் கர்த்தாவே, எனக்குச் சகாயஞ்செய்யத் தீவிர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 பின்னிட்டுத் திரும்பி இலச்சையடைவ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 பின்னிட்டுத் திரும்பி இலச்சையடைவ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ஆ, ஆ ஆ, என்பவர்கள் தாங்கள் அடையும் வெட்கத்தினால் பின்னிட்டுப்போ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 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 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 விடுவிக்கிறவருமானவர், கர்த்தாவே, தாமதியாதே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 விடுவிக்கிறவருமானவர், கர்த்தாவே, தாமதியாதே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న్ను విడిపించుటకు త్వరగా రమ్ము యెహోవా, నా సహాయమునకు త్వరగా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ప్రాణము తీయగోరువారు సిగ్గుపడి అవమానమొందుదురుగాక. నాకు కీడుచేయగోరువారు వెనుకకు మళ్లింప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గ్గునొంద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హా ఆహా అని పలుకువారు తమకు కలిగిన అవమానమును చూచి విస్మయ మొందు దుర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ిన్ను వెదకువారందరు నిన్నుగూర్చి ఉత్సహించి సంతోషించుదురు గాక. నీ రక్షణను ప్రేమించువారందరు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ిమపరచబడును గాక అని నిత్యము చెప్పుకొ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శ్రమల పాలై దీనుడనైతిని దేవా, నన్ను రక్షించుటకు త్వరపడి రమ్ము నాకు సహాయము నీవే నారక్షణకర్త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 యెహోవా, ఆలస్యము చేయకుమ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2026-10-20T07:33:27Z</dcterms:created>
  <dcterms:modified xsi:type="dcterms:W3CDTF">2026-10-20T07:33:27Z</dcterms:modified>
  <dc:title>కీర్తనలు : 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