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08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ইষ্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য়াঁরা মন্দির নির্মাণ কাজের তত্ত্বাবধান করেছিলেন তাঁরা হলেন: য়েশূয় ও তাঁর পাত্ররা, কদ্মীযেল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ত্ররা (যিহূদার উত্তরপুরুষ), লেবীয় হেনাদদের পাত্রগণ ও তাঁদের ভাই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যখন সহপতিরা প্রভুর মন্দিরের ভিত্তি স্থাপন করলেন, তখন যাজকরা পূর্নপরিচ্ছদ পরে শিঙা বাজালেন: আস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তানরা তাঁদের খোল কর্তাল নিলেন এবং ইস্রায়েলের রাজা দায়ূদের আদেশানুসারে প্রভুকে প্রশংসা কর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তাঁদের জন্য নির্দিষ্ট স্থানে দাঁড়া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এক সঙ্গে প্রভুর প্রশংসা করতে করতে এবং প্রভুকে ধন্যবাদ জানিয়ে তাঁরা গাইলেন, “প্রভু ভালো!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কৃত প্রেম চির কাল অব্যাহত থাকে|” তারপর সমস্ত লোক একটি বিরাট চিত্কার করে হর্ষধ্বনি করে উঠল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রভুর প্রশংসা করল কারণ প্রভুর মন্দিরের ভিত্তিস্থাপন হয়ে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আগেকার সুন্দর পুরানো মন্দিরের কথা স্মরণ করে বহু বয়স্ক লোক, যাজক অথবা লেবীয়দের গাল 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খের জল গড়িযে পড়ল| অন্যরা যখন আনন্দ করছিল ও কোলাহল করছিল তখন তাঁরা কাঁদ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সেই আনন্দ ও কোলাহলের ধ্বনি বহুদূর থেকেও শোনা যাচ্ছিল| কিন্তু এত জোরে শব্দ হচ্ছিল য়ে যারা 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তা শুনছিল তারা বুঝতে পারছিল না সেটা আনন্দের শব্দ না কান্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যে সমস্ত ইস্রায়েলীয় ফিরে এসেছিল এবং নিজেদের শহরে বসতি স্থাপন করেছিল, তারা সবাই সপ্তম মাসে এ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তি হিসেবে জেরুশালেমে একত্রিত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রপর য়োষাদকের পাত্র য়েশূয় এবং তাঁর সঙ্গের যাজকগণ, শলটীয়েলের পাত্র সরুব্বাবিল ও তাঁর সঙ্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রা ইস্রায়েলের ঈশ্বরের জন্য একটি বেদী নির্মাণ করলেন| ঈশ্বরের দাস মোশি য়ে ভাবে বর্ণনা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টি সে ভাবেই বানানো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যদিও তারা, কাছাকাছি বাস করত এমন অন্য জাতির লোকদের ভয় করত, তবুও তারা য়জ্ঞবেদীটি পুরানো ভিত্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পরই তৈরী করেছিল এবং তার ওপর নৈবেদ্য উত্সর্গ করেছিল| তারা প্রতিদিন সকালে ও সন্ধ্যায় প্রার্থ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এরপর তারা মোশির আদেশ অনাসারে কুটিরপর্ব উত্সব পালন করল| তারা উত্সবের প্রতিটি দিন ঠিং সংখ্যক হোম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রপর তারা প্রতিদিন নিত্য হোমবলি উত্সর্গ করা শুরু করল, এবং অমাবস্যার উত্সবের জন্য, অন্যান্য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টির দিনের জন্য এবং ঈশ্বরের আদেশকৃত উত্সবের দিনগুলোর জন্য উত্সর্গ করতে লাগল| লোকরা প্রভুকে বিশে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হারগুলোর মধ্যে য়ে কোন উপহার দিতে শুরু করল যা তারা প্রভুকে দিতে চাই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মন্দির পুননির্মাণ শুরু না হওয়া সত্ত্বেও সপ্তম মাসের প্রথম দিন থেকে ইস্রায়েলের লোকরা প্রভু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হার উত্সর্গ করতে শুরু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রপর তারা পাথর কাটুরে ও ছুতোরদের পয়সা দিল| এবং তারা সোরীয় ও সীদোনীয়দের জাহাজে করে লিবা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সমুদ্র তীরবর্ত্তী যাফো নগর পর্য়ন্ত এরস কাঠ আনবার জন্য খাদ্য, দ্রাক্ষারস ও জলপাই তেল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স্যের রাজা কোরস তাদের এই সব করবার অনুমতি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জেরুশালেমে ফিরে আসার পর দ্বিতীয় বছরের দ্বিতীয় মাসে শলটীয়েলের পাত্র সরুব্বাবিল, য়োষাদকের 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শূয ও তাঁদের ভাইরা, যাজকগণ, লেবীয়গণ ও অন্যান্য ব্যক্তিরা য়াঁরা বন্দীদশা থেকে জেরুশালেমে 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ছিলেন তাঁরা মন্দির নির্মাণের কাজ শুরু করলেন| তাঁরা 20 বছর এবং তার চেযে বেশী বযস্ক লেবী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 নির্মাণের তত্ত্বাবধানের জন্য বেছে নি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ইষ্রা : 3]]></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2026-10-21T06:37:01Z</dcterms:created>
  <dcterms:modified xsi:type="dcterms:W3CDTF">2026-10-21T06:37:01Z</dcterms:modified>
  <dc:title>ইষ্রা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