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presProps" Target="presProps.xml"/>
  <Relationship Id="rId111" Type="http://schemas.openxmlformats.org/officeDocument/2006/relationships/viewProps" Target="viewProps.xml"/>
  <Relationship Id="rId11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many days, that the word of the LORD came to Elijah in the third year, saying, Go, show yourself unto Ahab; and I will send rain upon the ear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many days, that the word of the LORD came to Elijah in the third year, saying, Go, show yourself unto Ahab; and I will send rain upon the ear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jah went to show himself unto Ahab. And there was a sore famine in Samari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hab called Obadiah, which was the governor of his house. (Now Obadiah feared the LORD greatl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hab called Obadiah, which was the governor of his house. (Now Obadiah feared the LORD greatl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t was so, when Jezebel cut off the prophets of the LORD, that Obadiah took an hundred prophets, and hid them by fifty in a cave, and fed them with bread and wat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t was so, when Jezebel cut off the prophets of the LORD, that Obadiah took an hundred prophets, and hid them by fifty in a cave, and fed them with bread and wat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t was so, when Jezebel cut off the prophets of the LORD, that Obadiah took an hundred prophets, and hid them by fifty in a cave, and fed them with bread and wat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hab said unto Obadiah, Go into the land, unto all fountains of water, and unto all brooks: possibly we may find grass to save the horses and mules alive, that we lose not all the beas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hab said unto Obadiah, Go into the land, unto all fountains of water, and unto all brooks: possibly we may find grass to save the horses and mules alive, that we lose not all the beas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hab said unto Obadiah, Go into the land, unto all fountains of water, and unto all brooks: possibly we may find grass to save the horses and mules alive, that we lose not all the beast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they divided the land between them to pass throughout it: Ahab went one way by himself, and Obadiah went another way by himsel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they divided the land between them to pass throughout it: Ahab went one way by himself, and Obadiah went another way by himself.]]></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s Obadiah was in the way, behold, Elijah met him: and he knew him, and fell on his face, and said, Are you that my lord Elija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s Obadiah was in the way, behold, Elijah met him: and he knew him, and fell on his face, and said, Are you that my lord Elija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answered him, I am: go, tell your lord, Behold, Elijah is he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What have I sinned, that you would deliver your servant into the hand of Ahab, to slay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What have I sinned, that you would deliver your servant into the hand of Ahab, to slay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the LORD your God lives, there is no nation or kingdom, where my lord has not sent to seek you: and when they said, He is not there; he took an oath of the kingdom and nation, that they found you no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the LORD your God lives, there is no nation or kingdom, where my lord has not sent to seek you: and when they said, He is not there; he took an oath of the kingdom and nation, that they found you no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the LORD your God lives, there is no nation or kingdom, where my lord has not sent to seek you: and when they said, He is not there; he took an oath of the kingdom and nation, that they found you no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w you says, Go, tell your lord, Behold, Elijah is her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w you says, Go, tell your lord, Behold, Elijah is her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shall come to pass, as soon as I am gone from you, that the Spirit of the LORD shall carry you where I know not; and so when I come and tell Ahab, and he cannot find you, he shall slay me: but I your servant fear the LORD from my you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shall come to pass, as soon as I am gone from you, that the Spirit of the LORD shall carry you where I know not; and so when I come and tell Ahab, and he cannot find you, he shall slay me: but I your servant fear the LORD from my you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shall come to pass, as soon as I am gone from you, that the Spirit of the LORD shall carry you where I know not; and so when I come and tell Ahab, and he cannot find you, he shall slay me: but I your servant fear the LORD from my you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shall come to pass, as soon as I am gone from you, that the Spirit of the LORD shall carry you where I know not; and so when I come and tell Ahab, and he cannot find you, he shall slay me: but I your servant fear the LORD from my you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as it not told my lord what I did when Jezebel slew the prophets of the LORD, how I hid an hundred men of the LORD's prophets by fifty in a cave, and fed them with bread and wat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as it not told my lord what I did when Jezebel slew the prophets of the LORD, how I hid an hundred men of the LORD's prophets by fifty in a cave, and fed them with bread and wat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as it not told my lord what I did when Jezebel slew the prophets of the LORD, how I hid an hundred men of the LORD's prophets by fifty in a cave, and fed them with bread and wat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now you says, Go, tell your lord, Behold, Elijah is here: and he shall slay 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now you says, Go, tell your lord, Behold, Elijah is here: and he shall slay m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Elijah said, As the LORD of hosts lives, before whom I stand, I will surely show myself unto him to da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Elijah said, As the LORD of hosts lives, before whom I stand, I will surely show myself unto him to da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Obadiah went to meet Ahab, and told him: and Ahab went to meet Elija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Obadiah went to meet Ahab, and told him: and Ahab went to meet Elija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when Ahab saw Elijah, that Ahab said unto him, Are you he that troubles Isra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answered, I have not troubled Israel; but you, and your father's house, in that all of you have forsaken the commandments of the LORD, and you have followed Baal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answered, I have not troubled Israel; but you, and your father's house, in that all of you have forsaken the commandments of the LORD, and you have followed Baal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send, and gather to me all Israel unto mount Carmel, and the prophets of Baal four hundred and fifty, and the prophets of the groves four hundred, which eat at Jezebel's tab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send, and gather to me all Israel unto mount Carmel, and the prophets of Baal four hundred and fifty, and the prophets of the groves four hundred, which eat at Jezebel's tab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send, and gather to me all Israel unto mount Carmel, and the prophets of Baal four hundred and fifty, and the prophets of the groves four hundred, which eat at Jezebel's tab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Ahab sent unto all the children of Israel, and gathered the prophets together unto mount Carme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Ahab sent unto all the children of Israel, and gathered the prophets together unto mount Carm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Elijah came unto all the people, and said, How long halt all of you between two opinions? if the LORD be God, follow him: but if Baal, then follow him. And the people answered him not a w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Elijah came unto all the people, and said, How long halt all of you between two opinions? if the LORD be God, follow him: but if Baal, then follow him. And the people answered him not a w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Elijah came unto all the people, and said, How long halt all of you between two opinions? if the LORD be God, follow him: but if Baal, then follow him. And the people answered him not a w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said Elijah unto the people, I, even I only, remain a prophet of the LORD; but Baal's prophets are four hundred and fifty m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said Elijah unto the people, I, even I only, remain a prophet of the LORD; but Baal's prophets are four hundred and fifty m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Let them therefore give us two bullocks; and let them choose one bullock for themselves, and cut it in pieces, and lay it on wood, and put no fire under: and I will dress the other bullock, and lay it on wood, and put no fire und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Let them therefore give us two bullocks; and let them choose one bullock for themselves, and cut it in pieces, and lay it on wood, and put no fire under: and I will dress the other bullock, and lay it on wood, and put no fire und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Let them therefore give us two bullocks; and let them choose one bullock for themselves, and cut it in pieces, and lay it on wood, and put no fire under: and I will dress the other bullock, and lay it on wood, and put no fire und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call all of you on the name of your gods, and I will call on the name of the LORD: and the God that answers by fire, let him be God. And all the people answered and said, It is well spok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call all of you on the name of your gods, and I will call on the name of the LORD: and the God that answers by fire, let him be God. And all the people answered and said, It is well spoke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call all of you on the name of your gods, and I will call on the name of the LORD: and the God that answers by fire, let him be God. And all the people answered and said, It is well spok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Elijah said unto the prophets of Baal, Choose you one bullock for yourselves, and dress it first; for all of you are many; and call on the name of your gods, but put no fire und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Elijah said unto the prophets of Baal, Choose you one bullock for yourselves, and dress it first; for all of you are many; and call on the name of your gods, but put no fire und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Elijah said unto the prophets of Baal, Choose you one bullock for yourselves, and dress it first; for all of you are many; and call on the name of your gods, but put no fire und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took the bullock which was given them, and they dressed it, and called on the name of Baal from morning even until noon, saying, O Baal, hear us. But there was no voice, nor any that answered. And they leaped upon the altar which was mad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took the bullock which was given them, and they dressed it, and called on the name of Baal from morning even until noon, saying, O Baal, hear us. But there was no voice, nor any that answered. And they leaped upon the altar which was mad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took the bullock which was given them, and they dressed it, and called on the name of Baal from morning even until noon, saying, O Baal, hear us. But there was no voice, nor any that answered. And they leaped upon the altar which was mad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took the bullock which was given them, and they dressed it, and called on the name of Baal from morning even until noon, saying, O Baal, hear us. But there was no voice, nor any that answered. And they leaped upon the altar which was mad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at noon, that Elijah mocked them, and said, Cry aloud: for he is a god; either he is talking, or he is pursuing, or he is in a journey, or possibly he sleeps, and must be awake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at noon, that Elijah mocked them, and said, Cry aloud: for he is a god; either he is talking, or he is pursuing, or he is in a journey, or possibly he sleeps, and must be awake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at noon, that Elijah mocked them, and said, Cry aloud: for he is a god; either he is talking, or he is pursuing, or he is in a journey, or possibly he sleeps, and must be awak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cried aloud, and cut themselves after their manner with knives and lancets, till the blood gushed out upon the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cried aloud, and cut themselves after their manner with knives and lancets, till the blood gushed out upon the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midday was past, and they prophesied until the time of the offering of the evening sacrifice, that there was neither voice, nor any to answer, nor any that regarde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midday was past, and they prophesied until the time of the offering of the evening sacrifice, that there was neither voice, nor any to answer, nor any that regarde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Elijah said unto all the people, Come near unto me. And all the people came near unto him. And he repaired the altar of the LORD that was broken dow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Elijah said unto all the people, Come near unto me. And all the people came near unto him. And he repaired the altar of the LORD that was broken dow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Elijah took twelve stones, according to the number of the tribes of the sons of Jacob, unto whom the word of the LORD came, saying, Israel shall be your nam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Elijah took twelve stones, according to the number of the tribes of the sons of Jacob, unto whom the word of the LORD came, saying, Israel shall be your nam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ith the stones he built an altar in the name of the LORD: and he made a trench about the altar, as great as would contain two measures of see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ith the stones he built an altar in the name of the LORD: and he made a trench about the altar, as great as would contain two measures of see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put the wood in order, and cut the bullock in pieces, and laid him on the wood, and said, Fill four barrels with water, and pour it on the burnt sacrifice, and on the woo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said, Do it the second time. And they did it the second time. And he said, Do it the third time. And they did it the third tim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said, Do it the second time. And they did it the second time. And he said, Do it the third time. And they did it the third tim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said, Do it the second time. And they did it the second time. And he said, Do it the third time. And they did it the third tim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said, Do it the second time. And they did it the second time. And he said, Do it the third time. And they did it the third tim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water ran round about the altar; and he filled the trench also with water.]]></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it came to pass at the time of the offering of the evening sacrifice, that Elijah the prophet came near, and said, LORD God of Abraham, Isaac, and of Israel, let it be known this day that you are God in Israel, and that I am your servant, and that I have done all these things at your wor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it came to pass at the time of the offering of the evening sacrifice, that Elijah the prophet came near, and said, LORD God of Abraham, Isaac, and of Israel, let it be known this day that you are God in Israel, and that I am your servant, and that I have done all these things at your wor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it came to pass at the time of the offering of the evening sacrifice, that Elijah the prophet came near, and said, LORD God of Abraham, Isaac, and of Israel, let it be known this day that you are God in Israel, and that I am your servant, and that I have done all these things at your wor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ear me, O LORD, hear me, that this people may know that you are the LORD God, and that you have turned their heart back again.]]></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ear me, O LORD, hear me, that this people may know that you are the LORD God, and that you have turned their heart back again.]]></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the fire of the LORD fell, and consumed the burnt sacrifice, and the wood, and the stones, and the dust, and licked up the water that was in the trench.]]></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the fire of the LORD fell, and consumed the burnt sacrifice, and the wood, and the stones, and the dust, and licked up the water that was in the trench.]]></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all the people saw it, they fell on their faces: and they said, The LORD, he is the God; the LORD, he is the Go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all the people saw it, they fell on their faces: and they said, The LORD, he is the God; the LORD, he is the God.]]></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Elijah said unto them, Take the prophets of Baal; let not one of them escape. And they took them: and Elijah brought them down to the brook Kishon, and slew them ther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Elijah said unto them, Take the prophets of Baal; let not one of them escape. And they took them: and Elijah brought them down to the brook Kishon, and slew them ther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Elijah said unto them, Take the prophets of Baal; let not one of them escape. And they took them: and Elijah brought them down to the brook Kishon, and slew them there.]]></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Elijah said unto Ahab, Get you up, eat and drink; for there is a sound of abundance of rain.]]></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Elijah said unto Ahab, Get you up, eat and drink; for there is a sound of abundance of rain.]]></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So Ahab went up to eat and to drink. And Elijah went up to the top of Carmel; and he cast himself down upon the earth, and put his face between his knee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So Ahab went up to eat and to drink. And Elijah went up to the top of Carmel; and he cast himself down upon the earth, and put his face between his knee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said to his servant, Go up now, look toward the sea. And he went up, and looked, and said, There is nothing. And he said, Go again seven times.]]></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said to his servant, Go up now, look toward the sea. And he went up, and looked, and said, There is nothing. And he said, Go again seven time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it came to pass at the seventh time, that he said, Behold, there arises a little cloud out of the sea, like a man's hand. And he said, Go up, say unto Ahab, Prepare your chariot, and get you down that the rain stop you not.]]></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it came to pass at the seventh time, that he said, Behold, there arises a little cloud out of the sea, like a man's hand. And he said, Go up, say unto Ahab, Prepare your chariot, and get you down that the rain stop you not.]]></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it came to pass at the seventh time, that he said, Behold, there arises a little cloud out of the sea, like a man's hand. And he said, Go up, say unto Ahab, Prepare your chariot, and get you down that the rain stop you not.]]></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it came to pass in the mean while, that the heaven was black with clouds and wind, and there was a great rain. And Ahab rode, and went to Jezreel.]]></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it came to pass in the mean while, that the heaven was black with clouds and wind, and there was a great rain. And Ahab rode, and went to Jezreel.]]></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hand of the LORD was on Elijah; and he girded up his loins, and ran before Ahab to the entrance of Jezreel.]]></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hand of the LORD was on Elijah; and he girded up his loins, and ran before Ahab to the entrance of Jezre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74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நேகநாள் சென்று, மூன்றாம் வருஷமாகையில், கர்த்தருடைய வார்த்தை எலியாவுக்கு உண்டாகி: நீ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புக்கு உன்னைக் காண்பி; நான் தேசத்தின்மேல் மழையைக் கட்டளையி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எலியா ஆகாபுக்குத் தன்னைக் காண்பிக்கப்போனான்; பஞ்சமோவெனில் சமாரியாவிலே கொடி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னபடியால் ஆகாப் அரமனை விசாரிப்புக்காரனாகிய ஒபதியாவை அழைப்பித்தான்; ஒபதியா கர்த்தருக்கு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ந்து நடக்கிற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சபேல் கர்த்தரின் தீர்க்கதரிசிகளைச் சங்கரிக்கிறபோது, ஒபதியா நூறு தீர்க்கதரிசிகளைச் 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 கெபிக்கு ஐம்பது ஐம்பது பேராக ஒளித்துவைத்து, அவர்களுக்கு அப்பமும் தண்ணீரும்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ராமரித்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ப் ஒபதியாவைப் பார்த்து: நீ தேசத்திலிருக்கிற எல்லா நீரூற்றுகளிடத்திலும், எல்லா ஆறுகளி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 நாம் சகல மிருகஜீவன்களையும் சாகக்கொடாமல், குதிரைகளையும் கோவேறு கழுதைகளையுமாவது உயி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ற்றும்படிக்கு நமக்குப் புல் அகப்படுமா என்று 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தேசத்தைச் சுற்றிப் பார்க்கும்படி, அதைப் பகுத்துக்கொண்டு, ஆகாப் ஒரு வழியாயும், ஒப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ரு வழியாயும்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ஒபதியா வழியில் போகுபோது, எலியா அவனுக்கு எதிர்ப்பட்டான்; அவன் இவனை இன்னான் என்று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ப்புற விழுந்து, நீர் என் ஆண்டவனாகிய எலியா அல்லவா என்று கேட்ட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நான்தான்; நீ போய், இதோ, எலியா வந்திருக்கிறான் என்று உன் ஆண்டவனுக்குச்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ன்: ஆகாப் என்னைக் கொன்றுபோடும்படிக்கு, நீர் உமது அடியானை அவன் கையில் ஒப்புக்கொடு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பாவ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ம்மைத் தேடும்படி என் ஆண்டவன் மனுஷரை அனுப்பாத ஜாதியும் ராஜ்யமும் இல்லை என்று உம்முடைய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ஜீவனைக்கொண்டு சொல்லுகிறேன்; நீர் இல்லையென்று அவர்கள் சொன்னபோது, அவன் அந்த ராஜ்ய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ஜாதியையும் உம்மைக் காணவில்லை என்று சத்தியம் வாங்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தும் நீ போய், உன் ஆண்டவனுக்கு, இதோ, எலியா வந்திருக்கிறான் என்று சொல் என்று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உம்மை விட்டுப்போனவுடனே ஒருவேளை கர்த்தருடைய ஆவியானவர் உம்மை எடுத்து, நான் அறி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ற்குக் கொண்டுபோவார்; அப்பொழுது நான் ஆகாபிடத்திற்குப் போய் அறிவித்த பின்பு, அவன் உம்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விட்டால், என்னைக் கொன்றுபோடுவானே; உமது அடியானாகிய நான் சிறுவயதுமுதல் கர்த்தருக்குப்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சபேல் கர்த்தரின் தீர்க்கதரிசிகளைக் கொன்றுபோடுகிறபோது, நான் கர்த்தருடைய தீர்க்கதரிசிகளில் 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 ஒவ்வொரு கெபியிலே ஐம்பது ஐம்பது பேராக ஒளித்துவைத்து, அவர்களுக்கு அப்பமும் தண்ணீரும்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ரித்துவந்த என்னுடைய செய்கை என் ஆண்டவனுக்கு அறிவிக்கப்பட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தும் என் ஆண்டவன் என்னைக் கொன்றுபோடும்படியாக, நீர்: இதோ, எலியா வந்திருக்கிறான் என்று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ல் என்று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 எலியா: இன்றைக்கு என்னை அவனுக்குக் காண்பிப்பேன் என்று சேனைகளின் கர்த்தரு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 நான் அவருடைய ஜீவனைக் கொண்டு 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ஒபதியா போய், ஆகாபைச் சந்தித்து அவனுக்கு அதை அறிவித்தவுடனே, ஆகாப் எலியா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க்க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ப் எலியாவைக் கண்டபோது, ஆகாப் அவனை நோக்கி: இஸ்ரவேலைக் கலங்கப்பண்ணுகிறவன் நீயல்ல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அவன்: இஸ்ரவேலைக் கலங்கப்பண்ணுகிறவன் நான் அல்ல; கர்த்தரின் கட்டளைகளை விட்டு பாகால்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னதினால் நீரும் உம்முடைய தகப்பன் வீட்டாருமே இஸ்ரவேலைக் கலங்கப்பண்ணு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தும் கர்மேல் பர்வதத்திலே இஸ்ரவேலனைத்தையும், பாகாலின் தீர்க்கதரிசிகள் நானூற்றைம்பது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பேலின் பந்தியிலே சாப்பிடுகிற தோப்பு விக்கிரகத்தின் தீர்க்கதரிசிகள் நானூறுபேரையும்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வர ஆட்களை அனுப்பு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டியே ஆகாப்: இஸ்ரவேல் புத்திரர் எல்லாரிடத்திலும் ஆட்களை அனுப்பி, கர்மேல் பர்வதத்திலே அ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க் கூடிவரும்படி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எலியா சகல ஜனத்தண்டைக்கும் வந்து: நீங்கள் எந்தமட்டும் இரண்டு நினைவுகளால் குந்திக்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ர்கள்; கர்த்தர் தெய்வமானால் அவரைப் பின்பற்றுங்கள்; பாகால் தெய்வமானால் அவனைப் பின்பற்று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ஜனங்கள் பிரதியுத்தரமாக அவனுக்கு ஒன்றும் சொல்ல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எலியா ஜனங்களை நோக்கி: கர்த்தரின் தீர்க்கதரிசிகளில் மீந்திருக்கிறவன் நான்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லின் தீர்க்கதரிசிகளோ நானூற்றைம்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ப்போதும் இரண்டு காளைகளை எங்களிடத்தில் கொண்டுவரட்டும்; ஒரு காளையை அவர்கள் தெரிந்துகொண்டு,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சந்தாகத் துண்டித்து, நெருப்புப் போடாமல் விறகுகளின்மேல் வைக்கக் கடவர்கள்; நான் மற்றக் கா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செய்து, நெருப்புப் போடாமல் விறகுகளின்மேல் 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ங்கள் உங்கள் தேவனுடைய நாமத்தைச் சொல்லிக் கூப்பிடுங்கள்; நான் கர்த்தருடைய நாமத்தைச் சொல்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டுவேன்; அப்பொழுது அக்கினியினால் உத்தரவு அருளும் தெய்வமே தெய்வம் என்றா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ல்லாரும் இது நல்ல வார்த்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எலியா பாகாலின் தீர்க்கதரிசிகளை நோக்கி: நீங்கள் அநேகரானதால் நீங்களே முந்தி ஒரு காளை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 அதை ஆயத்தம் பண்ணி, நெருப்புப்போடாமல் உங்கள் தேவனுடைய நாமத்தைச் சொல்லிக் கூ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ங்களுக்குக் கொடுக்கப்பட்ட காளையை அவர்கள் வாங்கி, அதை ஆயத்தம்பண்ணி: பாகாலே, எங்களுக்கு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ளும் என்று காலைதொடங்கி மத்தியானமட்டும் பாகாலின் நாமத்தைச் சொல்லிக் கூப்பிட்டார்கள்; ஆனாலு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ம் பிறக்கவில்லை, மறு உத்தரவு கொடுப்பாரும் இல்லை. அவர்கள் கட்டின பலிபீடத்திற்கு எதிரே கு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த்தியானவேளையிலே எலியா அவர்களைப் பரியாசம்பண்ணி: உரத்த சத்தமாய்க் கூப்பிடுங்கள்; அவன் தே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தியானத்தில் இருப்பான்; அல்லது அலுவலாயிருப்பான்; அல்லது பிரயாணம்போயிருப்பான்; அ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னாலும் தூங்குவான்; அவனை எழுப்பவேண்டியதா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உரத்தசத்தமாய்க் கூப்பிட்டு, தங்கள் வழக்கத்தின்படியே இரத்தம் தங்கள்மேல் வடியு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ளாலும் ஈட்டிகளாலும் தங்களைக் கீறி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த்தியானவேளை சென்றபின்பு, அந்திப்பலிசெலுத்தும் நேரமட்டாகச் சன்னதம் சொல்லி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ஒரு சத்தமும் பிறக்கவில்லை, மறு உத்தரவு கொடுப்பாரும் இல்லை, கவனிப்பாரு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எலியா சகல ஜனங்களையும் நோக்கி: என் கிட்டே வாருங்கள் என்றான்; சகல ஜனங்களும் அவன்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போது, தகர்க்கப்பட்ட கர்த்தருடைய பலிபீடத்தை அவன் செப்பனி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உனக்கு இஸ்ரவேல் என்னும் பேர் இருப்பதாக என்று சொல்லி, கர்த்தருடைய வார்த்தையைப்பெற்ற யாக்கோ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ல் உண்டான கோத்திரங்களுடைய இலக்கத்தின்படியே, பன்னிரண்டு கற்களை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ந்தக் கற்களாலே கர்த்தருடைய நாமத்திற்கென்று ஒரு பலிபீடத்தைக் கட்டி, பலிபீடத்தைச்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யம் அளக்கிற இரண்டுபடி விதை விதைக்கத்தக்க இடமான ஒரு வாய்க்காலை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விறகுகளை அடுக்கி, ஒரு காளையைச் சந்துசந்தாகத் துண்டித்து விறகுகளின் மே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ற்பாடு அவன்: நீங்கள் நாலுகுடம் தண்ணீர் கொண்டுவந்து, சர்வாங்க தகனபலியி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குகளின்மேலும் ஊற்றுங்கள் என்றான்; பின்பு இரண்டாந்தரமும் அப்படியே ஊற்று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ந்தரமும் ஊற்றினார்கள்; அதற்குப்பின்பு மூன்றாந்தரமும் அப்படியே ஊற்று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ந்தரமும் ஊற்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ழுது தண்ணீர் பலிபீடத்தைச் சுற்றிலும் ஓடினது; வாய்க்காலையும் தண்ணீரால் நிர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ந்திப்பலி செலுத்தும் நேரத்திலே, தீர்க்கதரிசியாகிய எலியா வந்து: ஆபிரகாமுக்கும் ஈசாக்கு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க்கும் தேவனாகிய கர்த்தாவே, இஸ்ரவேலிலே நீர் தேவன் என்றும், நான் உம்முடைய ஊழியக்கார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இந்தக் காரியங்களையெல்லாம் உம்முடைய வார்த்தையின்படி செய்தேன் என்றும் இன்றைக்கு விளங்கப்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ர்த்தாவே, நீர் தேவனாகிய கர்த்தர் என்றும், தேவரீர் தங்கள் இருதயத்தை மறுபடியும் திரு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இந்த ஜனங்கள் அறியும்படிக்கு, என்னைக் கேட்டருளும், என்னைக் கேட்டரு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ழுது: கர்த்தரிடத்தில் இருந்து அக்கினி இறங்கி, அந்தச் சர்வாங்க தகனபலியையும், விற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ளையும், மண்ணையும் பட்சித்து, வாய்க்காலிலிருந்த தண்ணீரையும் ந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ஜனங்களெல்லாரும் இதைக் கண்டபோது, முகங்குப்புற விழுந்து: கர்த்தரே தெய்வம், கர்த்தரே தெ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எலியா அவர்களை நோக்கி: நீங்கள் பாகாலின் தீர்க்கதரிசிகளில் ஒருவனும் தப்பிப்போ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டியுங்கள் என்றான்; அவர்களைப் பிடித்தபோது, எலியா அவர்களைக் கீழே கீசோன் ஆற்றங்க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 அங்கே அவர்களை வெட்டி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ன்பு எலியா ஆகாபை நோக்கி: நீர் போம், போஜனபானம்பண்ணும்; பெருமழையின் இரைச்சல் கேட்க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ஆகாப் போஜனபானம் பண்ணப்போனான்; பின்பு எலியா கர்மேல் பர்வதத்தினுடைய சிகரத்தின்மேல் ஏறி, 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 தன் முகம் தன் முழங்காலில் பட குனி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தன் ஊழியக்காரனை நோக்கி: நீ போய்ச் சமுத்திரமுகமாய்ப் பார் என்றான்; அவன் போய்ப் பார்த்து, ஒ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 என்றான்; நீ இன்னும் ஏழுதரம் போய்ப் 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ஏழாந்தரம் இவன்: இதோ, சமுத்திரத்திலிருந்து ஒரு மனுஷனுடைய உள்ளங்கை அத்தனைச் சிறிய 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கிறது என்றான்; அப்பொழுது அவன் நீ போய், ஆகாபை நோக்கி: மழை உம்மைத் தடைசெய்யாதபடிக்கு இரத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 போய்விடும் என்று சொ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தற்குள்ளாக வானம் மேகங்களினாலும் காற்றினாலும் கறுத்து பெருமழை உண்டாயிற்று; ஆகாப் இரதத்தில் ஏ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ஸ்ரயேலுக்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கர்த்தருடைய கை எலியாவின்மேல் இருந்ததினால், அவன் தன் அரையைக் கட்டிக்கொண்டு, யெஸ்ரயே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ட்டாக ஆகாபுக்குமுன் ஓ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8]]></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2026-11-03T13:06:24Z</dcterms:created>
  <dcterms:modified xsi:type="dcterms:W3CDTF">2026-11-03T13:06:24Z</dcterms:modified>
  <dc:title>1 இராஜாக்கள்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