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சனத்தைக் கவனமாய்க் கேளுங்கள்; இது நீங்கள் என்னைத் தேற்றரவுபண்ணுவதுபோல இ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பேசப்போகிறேன், சகித்திருங்கள்; நான் பேசினபின்பு பரியாசம்பண்ண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மனுஷனைப்பார்த்தா அங்கலாய்க்கிறேன்? அப்படியானாலும் என் ஆவி விசனப்படாதிருக்கும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க் கவனித்துப்பாருங்கள், அப்பொழுது நீங்கள் பிரமித்து, உங்கள் வாயைக் கையால் பொத்திக்கொள்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நினைக்கையில் கலங்குகிறேன்; நடுக்கம் என் மாம்சத்தைப் பிடி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ஜீவித்து விருத்தராகி, வல்லவராவானேன்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ோடுங்கூட அவர்கள் சந்ததியார் அவர்களுக்கு முன்பாகவும், அவர்கள் பிள்ளைகள் அவர்கள் கண்களுக்கு முன்பாகவும் திடப்பட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ீடுகள் பயமில்லாமல் பத்திரப்பட்டிருக்கும்; தேவனுடைய மிலாறு அவர்கள்மேல் வருகிற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டைய எருது பொலிந்தால் வீணாய்ப்போகாது; அவர்களுடைய பசு சினை அழியாமல் ஈனுகிறது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தங்கள் குழந்தைகளை ஒரு மந்தையைப்போல வெளியேபோகவிடுகிறார்கள்; அவர்கள் பிள்ளைகள் குதித்து விளையாடு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ம்புரையும் சுரமண்டலத்தையும் எடுத்துப் பாடி, கின்னரத்தின் ஓசைக்குச் சந்தோஷப்பட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செல்வவான்களாய்த் தங்கள் நாட்களைப் போக்கி, ஒரு ணப்பொழுதிலே பாதாளத்தில் இறங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ேவனை நோக்கி: எங்களைவிட்டு விலகியிரும், உம்முடைய வழிகளை அறிய விரும்போ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ர்வவல்லவரை நாம் சேவிக்க அவர் யார்? அவரை நோக்கி ஜெபம்பண்ணுவதினால் நமக்குப் பிரயோஜனம் என்ன என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்கள் வாழ்வு அவர்கள் கையிலிராது;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த்தனைச் சடுதியில் துன்மார்க்கரின் விளக்கு அணைந்துபோம்; அவர் தமது கோபத்தினால் வேதனைகளைப் பகிர்ந்துகொடுக்கையில், அவர்கள் ஆபத்து அவர்கள்மேல் வ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ாற்றுமுகத்திலிருக்கிலிருக்கிற துரும்பைப்போலவும், பெருங்காற்று பறக்கடிக்கிற பதரைப்போலவும்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் அவனுடைய அக்கிரமத்தை அவன் பிள்ளைகளுக்கு வைத்துவைக்கிறார்; அவன் உணரத்தக்கவிதமாய் அதை அவனுக்குப் பலிக்கப்பண்ண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அழிவை அவனுடைய கண்கள் காணும், சர்வவல்லவருடைய உக்கிரத்தைக் குடி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மாதங்களின் தொகை குறுக்கப்படும்போது, அவனுக்குப்பிற்பாடு அவன் வீட்டைப்பற்றி அவனுக்கு இருக்கும் விருப்பம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யர்ந்தோரை நியாயந்தீர்க்கிற தேவனுக்கு அறிவை உணர்த்த யாராலாகும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நிர்வாகத்தோடும் சுகத்தோடும் வாழ்ந்து குறையற்ற பெலனுள்ளவனாய்ச் சாகி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ுடைய பால்பாத்திரங்கள் பாலால் நிரம்பியிருக்கிறது, அவன் எலும்புகளில் ஊன் புஷ்டிய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ேறொருவன் ஒரு நாளாவது சந்தோஷத்தோடே சாப்பிடாமல் மனக்கிலேசத்தோடே சா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ருவரும் சமமாய் மண்ணிலே படுத்துக்கொள்ளுகிறார்கள்; புழுக்கள் அவர்களை மூ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உங்கள் நினைவுகளையும், நீங்கள் என்னைப்பற்றி அநியாயாமாய்க் கொண்டிருக்கும் ஆலோசனைகளையும் அறி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உங்கள் நினைவுகளையும், நீங்கள் என்னைப்பற்றி அநியாயாமாய்க் கொண்டிருக்கும் ஆலோசனைகளையும் அறி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ரபுவினுடைய வீடு எங்கே? துன்மார்க்கருடைய கூடாரம் எங்கே என்று சொல்லுகிற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ழிநடந்துபோகிறவர்களை நீங்கள் கேட்கவில்லையா? அவர்கள் சொல்லும் குறிப்புகளை நீங்கள் அறியவில்லையா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ுன்மார்க்கன் ஆபத்துநாளுக்கென்று வைக்கப்படுகிறான்; அவன் கோபாக்கினையின் நாளுக்கென்று கொண்டுவரப்படு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ழியை அவன் முகத்துக்கு முன்பாகத் தூண்டிக் காண்பிக்கிறவன் யார்? அவன் செய்கைக்குத்தக்க பலனை அவனுக்குச் சரிக்கட்டுகிறவ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கல்லறைக்குக் கொண்டுவரப்படுகிறான்; அவன் கோரி காக்கப்பட்ட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ள்ளத்தாக்கின் புல்பத்தைகள் அவனுக்கு இன்பமாயிருக்கும்; அவனுக்கு முன்னாக எண்ணிறந்த ஜனங்கள் போனதுபோல அவனுக்குப் பின்னாக ஒவ்வொருவரும் அவ்விடத்துக்குச் செல்லு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வீணான ஆறுதலை எனக்குச் சொல்லுகிறது என்ன? உங்கள் மறுமொழிகளில் உண்மைக்கேடு இருக்கிறத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7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चित्त लगाकर मेरी बात सुनो; और तुम्हारी शान्ति यही ठह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ेरी कुछ तो सहो, कि मैं भी बातें करूं; और जब मैं बातें कर चुकूं, तब पीछे ठट्ठा कर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क्या मैं किसी मनुष्य की दोहाई देता हूँ? फिर मैं अधीर क्यों न होऊ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ेरी ओर चित्त लगाकर चकित हो, और अपनी अपनी उंगली दांत तले दब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ब मैं स्मरण करता तब मैं घबरा जाता हूँ, और मेरी देह में कंपकंपी लग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क्या कारण है कि दुष्ट लोग जीवित रहते हैं, वरन बूढ़े भी हो जाते, और उनका धन बढ़ता जा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की सन्तान उनके संग, और उनके बाल-बच्चे उनकी आंखों के साम्हने बन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के घर में भयरहित कुशल रहता है, और ईश्वर की छड़ी उन पर नहीं पड़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का सांड़ गाभिन करता और चूकता नहीं, उनकी गायें बियाती हैं और बच्चा कभी नहीं गिरात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े अपने लड़कों को झुण्ड के झुण्ड बाहर जाने देते हैं, और उनके बच्चे नाच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े डफ और वीणा बजाते हुए गाते, और बांसुरी के शब्द से आनन्दित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वे अपने दिन सुख से बिताते, और पल भर ही में अधोलोक में उतर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ौभी वे ईश्वर से कहते थे, कि हम से दूर हो! तेरी गति जानने की हम को इच्छा नहीं रह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र्वशक्तिमान क्या है, कि हम उसकी सेवा करें? और जो हम उस से बिनती भी करें तो हमें क्या लाभ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देखो, उनका कुशल उनके हाथ में नहीं रहता, दुष्ट लोगों का विचार मुझ से दूर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कितनी बार दुष्टों का दीपक बुझ जाता है, और उन पर विपत्ति आ पड़ती है; और ईश्वर क्रोध कर के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ंट में शोक दे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वे वायु से उड़ाए हुए भूसे की, और बवण्डर से उड़ाई हुई भूसी की नाईं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ईश्वर उसके अधर्म का दण्ड उसके लड़के-बालों के लिये रख छोड़ता है, वह उसका बदला उसी को दे, ताकि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न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ुष्ट अपना नाश अपनी ही आंखों से देखे, और सर्वशक्तिमान की जलजलाहट में से आप पी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जब उसके महीनों की गिनती कट चुकी, तो अपने बाद वाले घराने से उसका क्या काम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ईश्वर को कोई ज्ञान सिखाएगा? वह तो ऊंचे पद पर रहने वालों का भी न्याय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ोई तो अपने पूरे बल में बड़े चैन और सुख से रहता हुआ मर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की दोहनियां दूध से और उसकी हड्डियां गूदे से भरी रहत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कोई अपने जीव में कुढ़ कुढ़कर बिना सुख भोगे मर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े दोनोंबराबर मिट्टी में मिल जाते हैं, और कीड़े उन्हें ढांक ले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देखो, मैं तुम्हारी कल्पनाएं जानता हूँ, और उन युक्तियों को भी, जो तुम मेरे विषय में अन्याय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ुम कहते तो हो कि रईस का घर कहां रहा? दुष्टों के निवास के डेरे कहां रह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परन्तु क्या तुम ने बटोहियों से कभी नहीं पूछा? क्या तुम उनके इस विषय के प्रमाणों से अनजान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ि विपत्ति के दिन के लिये दुर्जन रखा जाता है; और महाप्रलय के समय के लिये ऐसे लोग बचाए जा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उसकी चाल उसके मुंह पर कौन कहेगा? और उसने जो किया है, उसका पलटा कौन द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ौभी वह क़ब्र को पहुंचाया जाता है, और लोग उस क़ब्र की रखवाली करत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नाले के ढेले उसको सुखदायक लगते हैं; और जैसे पूर्वकाल के लोग अनगिनित जा चुके, वैसे ही सब मनुष्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बाद भी चले ज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ुम्हारे उत्तरों में तो झूठ ही पाया जाता है, इसलिये तुम क्यों मुझे व्यर्थ शान्ति दे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2026-10-21T07:41:31Z</dcterms:created>
  <dcterms:modified xsi:type="dcterms:W3CDTF">2026-10-21T07:41:31Z</dcterms:modified>
  <dc:title>अय्यूब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