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ன்பின்பு, அம்மோன் புத்திரரின் ராஜாவாகிய நாகாஸ் மரித்து, அவன் குமாரன் அவன் ஸ்தானத்தில் ராஜாவா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தாவீது: ஆனூனின் தகப்பனாகிய நாகாஸ் எனக்குத் தயவுசெய்ததுபோல, நானும் அவன் குமாரனாகிய இவனுக்குத் தயவுசெய்வேன் என்று சொல்லி, அவன் தகப்பனுக்காக அவனுக்கு ஆறுதல்சொல்ல ஸ்தானாபதிகளை அனுப்பினான்; தாவீதின் ஊழியக்காரர் ஆனூனுக்கு ஆறுதல் சொல்ல அம்மோன் புத்திரரின் தேசத்திலே வந்தபோ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தாவீது: ஆனூனின் தகப்பனாகிய நாகாஸ் எனக்குத் தயவுசெய்ததுபோல, நானும் அவன் குமாரனாகிய இவனுக்குத் தயவுசெய்வேன் என்று சொல்லி, அவன் தகப்பனுக்காக அவனுக்கு ஆறுதல்சொல்ல ஸ்தானாபதிகளை அனுப்பினான்; தாவீதின் ஊழியக்காரர் ஆனூனுக்கு ஆறுதல் சொல்ல அம்மோன் புத்திரரின் தேசத்திலே வந்தபோ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தாவீது: ஆனூனின் தகப்பனாகிய நாகாஸ் எனக்குத் தயவுசெய்ததுபோல, நானும் அவன் குமாரனாகிய இவனுக்குத் தயவுசெய்வேன் என்று சொல்லி, அவன் தகப்பனுக்காக அவனுக்கு ஆறுதல்சொல்ல ஸ்தானாபதிகளை அனுப்பினான்; தாவீதின் ஊழியக்காரர் ஆனூனுக்கு ஆறுதல் சொல்ல அம்மோன் புத்திரரின் தேசத்திலே வந்தபோ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்மோன் புத்திரரின் பிரபுக்கள் ஆனூனைப் பார்த்து: தாவீது ஆறுதல் சொல்லுகிறவர்களை உம்மிடத்தில் அனுப்பினது, உம்முடைய தகப்பனைக் கனம்பண்ணுகிறதாய் உமக்குத் தோன்றுகிறதோ? தேசத்தை ஆராயவும், அதைக் கவிழ்த்துப்போடவும், உளவுபார்க்கவும் அல்லவோ, அவன் ஊழியக்காரர் உம்மிடத்தில் வந்தார்கள் என்று சொன்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்மோன் புத்திரரின் பிரபுக்கள் ஆனூனைப் பார்த்து: தாவீது ஆறுதல் சொல்லுகிறவர்களை உம்மிடத்தில் அனுப்பினது, உம்முடைய தகப்பனைக் கனம்பண்ணுகிறதாய் உமக்குத் தோன்றுகிறதோ? தேசத்தை ஆராயவும், அதைக் கவிழ்த்துப்போடவும், உளவுபார்க்கவும் அல்லவோ, அவன் ஊழியக்காரர் உம்மிடத்தில் வந்தார்கள் என்று சொன்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்மோன் புத்திரரின் பிரபுக்கள் ஆனூனைப் பார்த்து: தாவீது ஆறுதல் சொல்லுகிறவர்களை உம்மிடத்தில் அனுப்பினது, உம்முடைய தகப்பனைக் கனம்பண்ணுகிறதாய் உமக்குத் தோன்றுகிறதோ? தேசத்தை ஆராயவும், அதைக் கவிழ்த்துப்போடவும், உளவுபார்க்கவும் அல்லவோ, அவன் ஊழியக்காரர் உம்மிடத்தில் வந்தார்கள் என்று சொன்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ஆனூன்: தாவீதின் ஊழியக்காரரைப் பிடித்து, அவர்கள் தாடியைச் சிரைத்து, அவர்களுடைய வஸ்திரங்களை இருப்பிடமட்டும் வைத்துவிட்டு, மற்றப் பாதியைக் கத்தரித்துப்போட்டு, அவர்களை அனுப்பிவி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ஆனூன்: தாவீதின் ஊழியக்காரரைப் பிடித்து, அவர்கள் தாடியைச் சிரைத்து, அவர்களுடைய வஸ்திரங்களை இருப்பிடமட்டும் வைத்துவிட்டு, மற்றப் பாதியைக் கத்தரித்துப்போட்டு, அவர்களை அனுப்பிவி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மனுஷர் வருகையில், அவர்கள் செய்தி தாவீதுக்கு அறிவிக்கப்பட்டது; அப்பொழுது அந்த மனுஷர் மிகவும் வெட்கப்பட்டபடியினால், அவர்களுக்கு எதிராக ராஜா ஆட்களை அனுப்பி: உங்கள் தாடி வளருமட்டும் நீங்கள் எரிகோவிலிருந்து பிற்பாடு வாருங்கள் என்று சொல்லச்சொன்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மனுஷர் வருகையில், அவர்கள் செய்தி தாவீதுக்கு அறிவிக்கப்பட்டது; அப்பொழுது அந்த மனுஷர் மிகவும் வெட்கப்பட்டபடியினால், அவர்களுக்கு எதிராக ராஜா ஆட்களை அனுப்பி: உங்கள் தாடி வளருமட்டும் நீங்கள் எரிகோவிலிருந்து பிற்பாடு வாருங்கள் என்று சொல்லச்சொன்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மனுஷர் வருகையில், அவர்கள் செய்தி தாவீதுக்கு அறிவிக்கப்பட்டது; அப்பொழுது அந்த மனுஷர் மிகவும் வெட்கப்பட்டபடியினால், அவர்களுக்கு எதிராக ராஜா ஆட்களை அனுப்பி: உங்கள் தாடி வளருமட்டும் நீங்கள் எரிகோவிலிருந்து பிற்பாடு வாருங்கள் என்று சொல்லச்சொன்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ம்மோன் புத்திரர் தாங்கள் தாவீதுக்கு அருவருப்பானதைக் கண்டபோது, ஆனூனும் அம்மோன் புத்திரரும் மெசொப்பொத்தாமியாவிலும் மாக்கா சோபா என்னும் சீரியரின் தேசத்திலுமிருந்து தங்களுக்கு இரதங்களும் குதிரைவீரரும் கூலிக்கு வரும்படி ஆயிரம்தாலந்து வெள்ளியையும் அனுப்ப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ம்மோன் புத்திரர் தாங்கள் தாவீதுக்கு அருவருப்பானதைக் கண்டபோது, ஆனூனும் அம்மோன் புத்திரரும் மெசொப்பொத்தாமியாவிலும் மாக்கா சோபா என்னும் சீரியரின் தேசத்திலுமிருந்து தங்களுக்கு இரதங்களும் குதிரைவீரரும் கூலிக்கு வரும்படி ஆயிரம்தாலந்து வெள்ளியையும் அனுப்ப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ம்மோன் புத்திரர் தாங்கள் தாவீதுக்கு அருவருப்பானதைக் கண்டபோது, ஆனூனும் அம்மோன் புத்திரரும் மெசொப்பொத்தாமியாவிலும் மாக்கா சோபா என்னும் சீரியரின் தேசத்திலுமிருந்து தங்களுக்கு இரதங்களும் குதிரைவீரரும் கூலிக்கு வரும்படி ஆயிரம்தாலந்து வெள்ளியையும் அனுப்ப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ுப்பத்தீராயிரம் இரதங்களையும், மாக்காவின் ராஜாவையும், அவன் ஜனத்தையும் கூலிப்படையாக அழைப்பித்தான்; இவர்கள் வந்து, மேதேபாவுக்கு முன்புறத்திலே பாளயமிறங்கினார்கள்; அம்மோன் புத்திரரும் தங்கள் பட்டணங்களிலிருந்து கூடிக்கொண்டு யுத்தம்பண்ண வ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ுப்பத்தீராயிரம் இரதங்களையும், மாக்காவின் ராஜாவையும், அவன் ஜனத்தையும் கூலிப்படையாக அழைப்பித்தான்; இவர்கள் வந்து, மேதேபாவுக்கு முன்புறத்திலே பாளயமிறங்கினார்கள்; அம்மோன் புத்திரரும் தங்கள் பட்டணங்களிலிருந்து கூடிக்கொண்டு யுத்தம்பண்ண வ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ைத் தாவீது கேட்டபோது, யோவாபையும் பலசாலிகளின் இராணுவம் முழுவதையும் அனுப்ப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ம்மோன் புத்திரர் புறப்பட்டுவந்து, பட்டணத்து வாசலண்டையில் அணிவகுத்தார்கள்; வந்த ராஜாக்கள் தனித்து வெளியிலே போருக்கு ஆயத்தமாய் நி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ம்மோன் புத்திரர் புறப்பட்டுவந்து, பட்டணத்து வாசலண்டையில் அணிவகுத்தார்கள்; வந்த ராஜாக்கள் தனித்து வெளியிலே போருக்கு ஆயத்தமாய் நி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ுத்த இராணுவங்களின் முகப்புத் தனக்கு முன்னும் பின்னும் இருக்கிறதை யோவாப் கண்டு, அவன் இஸ்ரவேலிலே தெரிந்துகொள்ளப்பட்ட அனைவரிலும் ஒரு பங்கைப் பிரித்தெடுத்து, அதைச் சீரியருக்கு எதிராக நிறுத்த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ுத்த இராணுவங்களின் முகப்புத் தனக்கு முன்னும் பின்னும் இருக்கிறதை யோவாப் கண்டு, அவன் இஸ்ரவேலிலே தெரிந்துகொள்ளப்பட்ட அனைவரிலும் ஒரு பங்கைப் பிரித்தெடுத்து, அதைச் சீரியருக்கு எதிராக நிறுத்த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்ற ஜனத்தை அம்மோன் புத்திரருக்கு எதிராகப் போருக்கு ஆயத்தப்படுத்தி, தன் சகோதரனாகிய அபிசாயிக்கு ஒப்புவித்து, அவனை நோக்கி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னைப்பார்க்கிலும் சீரியர் பலங்கொண்டால் நீ எனக்குத் துணைநில்; உன்னைப்பார்க்கிலும் அம்மோன் புத்திரர் பலங்கொண்டால் நான் உனக்குத் துணைநிற்ப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னைப்பார்க்கிலும் சீரியர் பலங்கொண்டால் நீ எனக்குத் துணைநில்; உன்னைப்பார்க்கிலும் அம்மோன் புத்திரர் பலங்கொண்டால் நான் உனக்குத் துணைநிற்ப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ைரியமாயிரு; நாம் நம்முடைய ஜனத்திற்காகவும், நமது தேவனுடைய பட்டணங்களுக்காகவும் திடன்கொண்டிருக்கக்கடவோம்; கர்த்தர் தமது பார்வைக்கு நலமானதைச் செய்வாராக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ைரியமாயிரு; நாம் நம்முடைய ஜனத்திற்காகவும், நமது தேவனுடைய பட்டணங்களுக்காகவும் திடன்கொண்டிருக்கக்கடவோம்; கர்த்தர் தமது பார்வைக்கு நலமானதைச் செய்வாராக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யோவாபும் அவனோடிருந்த ஜனமும் சீரியரோடு யுத்தம்பண்ணச் சேர்ந்தார்கள்; அவர்கள் அவனுக்கு முன்பாக முறிந்தோட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ீரியர் முறிந்தோடுகிறதை அம்மோன் புத்திரர் கண்டபோது, அவர்களும் அவன் சகோதரனாகிய அபிசாயிக்கு முன்பாக முறிந்தோடிப் பட்டணத்திற்கு உட்பட்டார்கள்; யோவாப் திரும்ப எருசலேமுக்கு வ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ீரியர் முறிந்தோடுகிறதை அம்மோன் புத்திரர் கண்டபோது, அவர்களும் அவன் சகோதரனாகிய அபிசாயிக்கு முன்பாக முறிந்தோடிப் பட்டணத்திற்கு உட்பட்டார்கள்; யோவாப் திரும்ப எருசலேமுக்கு வ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ங்கள் இஸ்ரவேலுக்கு முன்பாக முறிய அடிக்கப்பட்டதைக் கண்டபோது, அவர்கள் நதிக்கு அப்புறத்திலிருக்கிற சீரியரை வரவழைத்தார்கள்; ஆதாரேசரின் படைத்தலைவனாகிய சோப்பாக் அவர்களுக்கு முன்னாலே நடந்துபோ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ங்கள் இஸ்ரவேலுக்கு முன்பாக முறிய அடிக்கப்பட்டதைக் கண்டபோது, அவர்கள் நதிக்கு அப்புறத்திலிருக்கிற சீரியரை வரவழைத்தார்கள்; ஆதாரேசரின் படைத்தலைவனாகிய சோப்பாக் அவர்களுக்கு முன்னாலே நடந்துபோ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ு தாவீதுக்கு அறிவிக்கப்பட்டது, அவன் இஸ்ரவேலைக் கூட்டிக்கொண்டு, யோர்தானைக் கடந்து, அவர்களுக்குச் சமீபமாய் வந்தபோது, அவர்களுக்கு எதிராக இராணுவங்களை நிறுத்தினார்கள்; தாவீது சீரியருக்கு எதிராக இராணுவங்களைப் போருக்கு ஆயத்தப்படுத்தினபின் அவனோடு யுத்தம்பண்ணி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ு தாவீதுக்கு அறிவிக்கப்பட்டது, அவன் இஸ்ரவேலைக் கூட்டிக்கொண்டு, யோர்தானைக் கடந்து, அவர்களுக்குச் சமீபமாய் வந்தபோது, அவர்களுக்கு எதிராக இராணுவங்களை நிறுத்தினார்கள்; தாவீது சீரியருக்கு எதிராக இராணுவங்களைப் போருக்கு ஆயத்தப்படுத்தினபின் அவனோடு யுத்தம்பண்ண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ு தாவீதுக்கு அறிவிக்கப்பட்டது, அவன் இஸ்ரவேலைக் கூட்டிக்கொண்டு, யோர்தானைக் கடந்து, அவர்களுக்குச் சமீபமாய் வந்தபோது, அவர்களுக்கு எதிராக இராணுவங்களை நிறுத்தினார்கள்; தாவீது சீரியருக்கு எதிராக இராணுவங்களைப் போருக்கு ஆயத்தப்படுத்தினபின் அவனோடு யுத்தம்பண்ண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ீரியர் இஸ்ரவேலுக்கு முன்பாக முறிந்தோடினார்கள்; தாவீது சீரியரிலே ஆயிரம் இரதங்களின் மனுஷரையும், நாற்பதினாயிரம் காலாட்களையும் கொன்று, படைத்தலைவனாகிய சோப்பாக்கையும் கொ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ீரியர் இஸ்ரவேலுக்கு முன்பாக முறிந்தோடினார்கள்; தாவீது சீரியரிலே ஆயிரம் இரதங்களின் மனுஷரையும், நாற்பதினாயிரம் காலாட்களையும் கொன்று, படைத்தலைவனாகிய சோப்பாக்கையும் கொ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ங்கள் இஸ்ரவேலுக்கு முன்பாகமுறிய அடிக்கப்பட்டதை ஆதாரேசரின் சேவகர் கண்டபோது அவர்கள் தாவீதோடே சமாதானம்பண்ணி, அவனைச் சேவித்தார்கள்; அப்புறம் அம்மோன் புத்திரருக்கு உதவிசெய்ய சீரியர் மனதில்லாதிரு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ங்கள் இஸ்ரவேலுக்கு முன்பாகமுறிய அடிக்கப்பட்டதை ஆதாரேசரின் சேவகர் கண்டபோது அவர்கள் தாவீதோடே சமாதானம்பண்ணி, அவனைச் சேவித்தார்கள்; அப்புறம் அம்மோன் புத்திரருக்கு உதவிசெய்ய சீரியர் மனதில்லாத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6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തിന്റെ ശേഷം അമ്മോന്യരുടെ രാജാവായ നാഹാശ് മരിച്ചു; അവന്റെ മകൻ അവന്നു പകരം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പ്പോൾ ദാവീദ്: നാഹാശ് എനിക്കു ദയ കാണിച്ചതു കൊണ്ടു അവന്റെ മകനായ ഹാനൂന്നു ഞാനും ദയ കാണിക്ക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്ഞ്ഞു. അങ്ങനെ അവന്റെ അപ്പനെക്കുറിച്ചു അവനോടു ആശ്വാസവാക്കു പറവാൻ ദാവീദ് ദൂതന്മാരെ അ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വീദിന്റെ ദൂതന്മാർ അമ്മോന്യരുടെ ദേശത്തു ഹാനൂന്റെ അടുക്കൽ അവനെ ആശ്വസിപ്പിപ്പാൻ വന്നപ്പോ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മ്മോന്യ പ്രഭുക്കന്മാർ ഹാനൂനോടു: ദാവീദ് നിന്റെ അപ്പനെ ബഹുമാനിച്ചിട്ടാകുന്നു നിന്റ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ശ്വസിപ്പിക്കുന്നവരെ അയച്ചിരിക്കുന്നതു എന്നു നിനക്കു തോന്നുന്നുവോ? ദേശത്തെ പരിശോധിപ്പ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ടിപ്പാനും ഒറ്റുനോക്കുവാനും അല്ലയോ അവന്റെ ഭൃത്യന്മാർ നിന്റെ അടുക്കൽ വന്നിരിക്കുന്നത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പ്പോൾ ഹാനൂൻ ദാവീദിന്റെ ഭൃത്യന്മാരെ പിടിച്ചു ക്ഷൌരം ചെയ്യിച്ചു അവരുടെ അങ്കികളെ നടുവിൽ ആസനം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റിച്ചുകളഞ്ഞു വിട്ട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ചിലർ ചെന്നു ആ പുരുഷന്മാരുടെ വസ്തുത ദാവീദിനെ അറിയിച്ചു; അവർ ഏറ്റവും ലജ്ജിച്ചിരിക്കയാൽ അവൻ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തിരേല്പാൻ ആളയച്ചു; നിങ്ങളുടെ താടി വളരുന്നതുവരെ യെരീഹോവിൽ പാർത്തിട്ടു മടങ്ങിവരുവിൻ എന്നു രാജ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തങ്ങൾ ദാവീദിന്നു വെറുപ്പായി എന്നു അമ്മോന്യർ കണ്ടപ്പോൾ ഹാനൂനും അമ്മോന്യരും മെസൊപൊതാമ്യയിൽന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യഖയോടു ചേർന്ന അരാമിൽനിന്നും സോബയിൽനിന്നും രഥങ്ങളെയും കുതിരപ്പടയാളികളെയും ആയിരം താലന്ത് വെള്ള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ത്തു കൂലിക്കു വാ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ർ മുപ്പത്തീരായിരം രഥങ്ങളെയും മയഖാരാജാവിനെയും അവന്റെ പടജ്ജനത്തെയും കൂലിക്കു വാങ്ങി; അവർ 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െദേബെക്കു മുമ്പിൽ പാളയമിറങ്ങി; അമ്മോന്യരും അവരുടെ പട്ടണങ്ങളിൽനിന്നു വന്നുകൂടി പടെക്കു പുറ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ദാവീദ് അതു കേട്ടപ്പോൾ യോവാബിനെയും വീരന്മാരുടെ സകലസൈന്യത്തെയും അ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മ്മോന്യർ പുറപ്പെട്ടു പട്ടണത്തിന്റെ പടിവാതിൽക്കൽ പടെക്കു അണിനിരന്നു; വന്ന രാജാക്കന്മാരോ തന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ൻ പ്രദേശത്ത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തന്റെ മുമ്പിലും പിമ്പിലും പട നിരന്നിരിക്കുന്നു എന്നു കണ്ടപ്പോൾ യോവാബ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യിസ്രായേൽവീരന്മാരിൽനിന്നും ആളുകളെ തിരഞ്ഞെടുത്തു അരാമ്യർക്കെതിരെ അണിനിര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ശേഷം പടജ്ജനത്തെ അവൻ തന്റെ സഹോദരനായ അബീശായിയെ ഏല്പിച്ചു; അവർ അമ്മോന്യർക്കെതിരെ അണിനിര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പിന്നെ അവൻ: അരാമ്യർ എന്റെ നേരെ പ്രാബല്യം പ്രാപിച്ചാൽ നീ എനിക്കു സഹായം ചെയ്യേണം; അമ്മോന്യർ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േരെ പ്രാബല്യം പ്രാപിച്ചാൽ ഞാൻ നിനക്കു സഹായ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ധൈര്യമായിരിക്ക; നാം നമ്മുടെ ജനത്തിന്നും നമ്മുടെ ദൈവത്തിന്റെ പട്ടണങ്ങൾക്കും വേണ്ടി പുരുഷത്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ിക്കുക; യഹോവയോ തനിക്കു ഇഷ്ടമായതു ചെയ്യുമാറാകട്ടെ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പിന്നെ യോവാബും കൂടെയുള്ള ജനവും അരാമ്യരോടു പടെക്കു അടുത്തു; അവർ അവന്റെ മുമ്പിൽനിന്നു ഓട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രാമ്യർ ഓടിപ്പോയി എന്നു കണ്ടപ്പോൾ അമ്മോന്യരും അതുപോലെ അവന്റെ സഹോദരനായ അബീശായിയുടെ മുമ്പ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ടി, പട്ടണത്തിൽ കടന്നു; യോവാബ് യെരൂശലേമിലേക്കു പോ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തങ്ങൾ യിസ്രായേലിനോടു തോറ്റുപോയി എന്നു അരാമ്യർ കണ്ടപ്പോൾ അവർ ദൂതന്മാരെ അയച്ചു നദിക്കു അക്കരെയ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ാമ്യരെ വരുത്തി; ഹദദേസെരിന്റെ സേനാപതിയായ ശോഫക്ക് അവരുടെ നായകന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തു ദാവീദിന്നു അറിവു കിട്ടിയപ്പോൾ അവൻ എല്ലായിസ്രായേലിനെയും കൂട്ടി യോർദ്ദാൻ കടന്നു അവർക്കെതി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ന്നു അവരുടെ നേരെ അണിനിരത്തി. ദാവീദ് അരാമ്യർക്കു നേരെ പടെക്കു അണിനിരത്തിയ ശേഷം അവർ അവനോടു പടയേറ്റ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ുദ്ധ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എന്നാൽ അരാമ്യർ യിസ്രായേലിന്റെ മുമ്പിൽനിന്നു ഓടി; ദാവീദ് അരാമ്യരിൽ ഏഴായിരം തേരാളികള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ല്പതിനായിരം കാലാളുകളെയും നിഗ്രഹിച്ചു; സേനാപതിയായ ശോഫക്കിനെയും കൊന്ന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ഹദദേസെരിന്റെ ഭൃത്യന്മാർ തങ്ങൾ യിസ്രായേലിനോടു തോറ്റുപോയെന്നു കണ്ടിട്ടു ദാവീദിനോടു സന്ധിചെയ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നു കീഴടങ്ങി; അമ്മോന്യരെ സഹായിപ്പാൻ അരാമ്യർ പിന്നെ തുനിഞ്ഞ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2026-10-20T01:22:49Z</dcterms:created>
  <dcterms:modified xsi:type="dcterms:W3CDTF">2026-10-20T01:22:49Z</dcterms:modified>
  <dc:title>1 ദിനവൃത്താന്തം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