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hold, I will send my messenger, and he shall prepare the way before me: and the LORD, whom all of you seek, shall suddenly come to his temple, even the messenger of the covenant, whom all of you delight in: behold, he shall come, says the LORD of host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hold, I will send my messenger, and he shall prepare the way before me: and the LORD, whom all of you seek, shall suddenly come to his temple, even the messenger of the covenant, whom all of you delight in: behold, he shall come, says the LORD of host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hold, I will send my messenger, and he shall prepare the way before me: and the LORD, whom all of you seek, shall suddenly come to his temple, even the messenger of the covenant, whom all of you delight in: behold, he shall come, says the LORD of host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who may abide the day of his coming? and who shall stand when he appears? for he is like a refiner's fire, and like fullers' soap:]]></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who may abide the day of his coming? and who shall stand when he appears? for he is like a refiner's fire, and like fullers' soap:]]></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shall sit as a refiner and purifier of silver: and he shall purify the sons of Levi, and purge them as gold and silver, that they may offer unto the LORD an offering in righteousnes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shall sit as a refiner and purifier of silver: and he shall purify the sons of Levi, and purge them as gold and silver, that they may offer unto the LORD an offering in righteousnes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shall sit as a refiner and purifier of silver: and he shall purify the sons of Levi, and purge them as gold and silver, that they may offer unto the LORD an offering in righteousnes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hall the offering of Judah and Jerusalem be pleasant unto the LORD, as in the days of old, and as in former year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hall the offering of Judah and Jerusalem be pleasant unto the LORD, as in the days of old, and as in former year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will come near to you to judgment; and I will be a swift witness against the sorcerers, and against the adulterers, and against false swearers, and against those that oppress the worker in his wages, the widow, and the fatherless, and that turn aside the stranger from his right, and fear not me, says the LORD of host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will come near to you to judgment; and I will be a swift witness against the sorcerers, and against the adulterers, and against false swearers, and against those that oppress the worker in his wages, the widow, and the fatherless, and that turn aside the stranger from his right, and fear not me, says the LORD of host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will come near to you to judgment; and I will be a swift witness against the sorcerers, and against the adulterers, and against false swearers, and against those that oppress the worker in his wages, the widow, and the fatherless, and that turn aside the stranger from his right, and fear not me, says the LORD of host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will come near to you to judgment; and I will be a swift witness against the sorcerers, and against the adulterers, and against false swearers, and against those that oppress the worker in his wages, the widow, and the fatherless, and that turn aside the stranger from his right, and fear not me, says the LORD of host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I am the LORD, I change not; therefore all of you sons of Jacob are not consum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Even from the days of your fathers all of you are gone away from mine ordinances, and have not kept them. Return unto me, and I will return unto you, says the LORD of hosts. But all of you said, Wherein shall we retur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Even from the days of your fathers all of you are gone away from mine ordinances, and have not kept them. Return unto me, and I will return unto you, says the LORD of hosts. But all of you said, Wherein shall we retur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Even from the days of your fathers all of you are gone away from mine ordinances, and have not kept them. Return unto me, and I will return unto you, says the LORD of hosts. But all of you said, Wherein shall we retur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ill a man rob God? Yet all of you have robbed me. But all of you say, Wherein have we robbed you? In tithes and offering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ill a man rob God? Yet all of you have robbed me. But all of you say, Wherein have we robbed you? In tithes and offering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ll of you are cursed with a curse: for all of you have robbed me, even this whole natio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ring all of you all the tithes into the storehouse, that there may be food in mine house, and prove me now herewith, says the LORD of hosts, if I will not open you the windows of heaven, and pour you out a blessing, that there shall not be room enough to receive i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ring all of you all the tithes into the storehouse, that there may be food in mine house, and prove me now herewith, says the LORD of hosts, if I will not open you the windows of heaven, and pour you out a blessing, that there shall not be room enough to receive i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ring all of you all the tithes into the storehouse, that there may be food in mine house, and prove me now herewith, says the LORD of hosts, if I will not open you the windows of heaven, and pour you out a blessing, that there shall not be room enough to receive i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 will rebuke the devourer for your sakes, and he shall not destroy the fruits of your ground; neither shall your vine cast her fruit before the time in the field, says the LORD of host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 will rebuke the devourer for your sakes, and he shall not destroy the fruits of your ground; neither shall your vine cast her fruit before the time in the field, says the LORD of host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 will rebuke the devourer for your sakes, and he shall not destroy the fruits of your ground; neither shall your vine cast her fruit before the time in the field, says the LORD of host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ll nations shall call you blessed: for all of you shall be a delightsome land, says the LORD of host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ll nations shall call you blessed: for all of you shall be a delightsome land, says the LORD of host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our words have been stout against me, says the LORD. Yet all of you say, What have we spoken so much against you?]]></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our words have been stout against me, says the LORD. Yet all of you say, What have we spoken so much against you?]]></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ll of you have said, It is vain to serve God: and what profit is it that we have kept his ordinance, and that we have walked mournfully before the LORD of host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ll of you have said, It is vain to serve God: and what profit is it that we have kept his ordinance, and that we have walked mournfully before the LORD of host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now we call the proud happy; yea, they that work wickedness are set up; yea, they that tempt God are even delivere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now we call the proud happy; yea, they that work wickedness are set up; yea, they that tempt God are even delivere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they that feared the LORD spoke often one to another: and the LORD hearkened, and heard it, and a book of remembrance was written before him for them that feared the LORD, and that thought upon his nam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they that feared the LORD spoke often one to another: and the LORD hearkened, and heard it, and a book of remembrance was written before him for them that feared the LORD, and that thought upon his nam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they that feared the LORD spoke often one to another: and the LORD hearkened, and heard it, and a book of remembrance was written before him for them that feared the LORD, and that thought upon his nam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shall be mine, says the LORD of hosts, in that day when I make up my jewels; and I will spare them, as a man spares his own son that serves hi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shall be mine, says the LORD of hosts, in that day when I make up my jewels; and I will spare them, as a man spares his own son that serves hi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shall be mine, says the LORD of hosts, in that day when I make up my jewels; and I will spare them, as a man spares his own son that serves hi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shall all of you return, and discern between the righteous and the wicked, between him that serves God and him that serves him no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shall all of you return, and discern between the righteous and the wicked, between him that serves God and him that serves him no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852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ல்கியா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தோ நான் என் தூதனை அனுப்புகிறேன், அவன் எனக்கு முன்பாகப் போய், வழியை ஆயத்தம்பண்ணுவான்;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தேடுகிற ஆண்டவரும் நீங்கள் விரும்புகிற உடன்படிக்கையின் தூதனுமானவர் தம்முடைய ஆலயத்து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மாய் வருவார்; இதோ, வருகிறார்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னாலும் அவர் வரும் நாளை சகிப்பவன் யார்? அவர் வெளிப்படுகையில் நிலைநிற்பவன் யார்?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மிடுகிறவனுடைய அக்கினியைப்போலவும், வண்ணாருடைய சவுக்காரத்தைப்போலவும் இரு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 உட்கார்ந்து வெள்ளியைப் புடமிட்டுச் சுத்திகரித்துக்கொண்டிருப்பார்; அவர் லேவியின் புத்திரரை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கரித்து, அவர்கள் கர்த்தருடையவர்களாயிருக்கும்படிக்கும், நீதியாய் காணிக்கை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ம்படிக்கும், அவர்களைப் பொன்னைப்போலவும் வெள்ளியைப்போலவும் புடமி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பூர்வநாட்களிலும் முந்தின வருஷங்களிலும் இருந்ததுபோல, யூதாவின் காணிக்கையும் எருசலே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கையும் கர்த்தருக்குப் பிரிய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ன் நியாயத்தீர்ப்பு செய்யும்படி உங்களிடத்தில் வந்து, சூனியக்காரருக்கும் விபசாரருக்கும் பொய்யா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கிறவர்களுக்கும் எனக்குப் பயப்படாமல் விதவைகளும் திக்கற்ற பிள்ளைகளுமாகிய கூலிக்காரரின் கூ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கரித்துக்கொள்ளுகிறவர்களுக்கும், பரதேசிக்கு அநியாயஞ்செய்கிறவர்களுக்கும் விரோதமாய்த் தீவிர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சியாயிருப்பேன்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ன் கர்த்தர் நான் மாறாதவர்; ஆகையால் யாக்கோபின் புத்திரராகிய நீங்கள் நிர்மூலமா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ங்கள் உங்கள் பிதாக்களின் நாட்கள் தொடங்கி என் கட்டளைகளைக் கைக்கொள்ளாமல், அவைகளை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ப்போனீர்கள்; என்னிடத்திற்குத் திரும்புங்கள், அப்பொழுது உங்களிடத்திற்குத் திரும்பு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ன் கர்த்தர் சொல்லுகிறார்; நாங்கள் எந்த விஷயத்தில் திரும்பவேண்டும்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னுஷன் தேவனை வஞ்சிக்கலாமா? நீங்களோ என்னை வஞ்சிக்கிறீர்கள். எதிலே உம்மை வஞ்சித்தோம்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மபாகத்திலும் காணிக்கைகளிலு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ங்கள் சபிக்கப்பட்டவர்கள்; ஜனத்தாராகிய நீங்கள் எல்லாரும் என்னை வஞ்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என் ஆலயத்தில் ஆகாரம் உண்டாயிருக்கும்படித் தசமபாகங்களையெல்லாம் பண்டசாலையிலே கொண்டுவா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நான் வானத்தின் பலகணிகளைத் திறந்து, இடங்கொள்ளாமற்போகுமட்டும் உங்கள்மேல் ஆசீர்வா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ஷிக்கமாட்டேனோவென்று அதினால் என்னைச் சோதித்துப் பாருங்கள்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மியின் கனியைப் பட்சித்துப் போடுகிறவைகளை உங்கள் நிமித்தம்கண்டிப்பேன்; அவைகள் உங்கள் நில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னை அழிப்பதில்லை. வெளியிலுள்ள திராட்சக்கொடி பழமில்லாமற்போவதுமில்லை என்று சேனைகளி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எல்லா ஜாதிகளும் உங்களைப் பாக்கியவான்கள் என்பார்கள்; தே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பப்படத்தக்கதாயிருக்கும்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எனக்கு விரோதமாய்ப் பேசின பேச்சுகள் கடினமாயிருக்கிறது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உமக்கு விரோதமாக என்னத்தைப் பேசினோம்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வனைச் சேவிப்பது விருதா, அவருடைய கட்டளைகளைக் கைக்கொள்ளுகிறதினாலும் சேனைகளின் கர்த்த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த் துக்கித்து நடக்கிறதினாலும் என்ன பிரயோஜ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ப்போதும் அகங்காரிகளைப் பாக்கியவான்கள் என்கிறோம்; தீமைசெய்கிறவர்கள் திடப்படுகிறார்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ப் பரீட்சைபார்த்தாலும் விடுவிக்கப்படுகிறார்களே என்று 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கர்த்தருக்குப் பயந்தவர்கள் ஒருவரோடொருவர் பேசிக்கொள்வார்கள்;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னித்துக்கேட்பார்; கர்த்தருக்குப் பயந்தவர்களுக்காகவும் அவருடைய நாமத்தைத் தியானிக்கிறவர்களுக்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பகப்புஸ்தகம் ஒன்று அவருக்கு முன்பாக எழுத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ன் சம்பத்தை நான் சேர்க்கும் அந்நாளிலே அவர்கள் என்னுடையவர்களாயிருப்பார்கள் என்று சேனை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 ஒரு மனுஷன் தனக்கு ஊழியஞ்செய்கிற தன்னுடைய குமாரனைக் கடாட்சிக்கிறதுபோல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 கடாட்சி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நீங்கள் நீதிமானுக்கும் துன்மார்க்கனுக்கும், தேவனுக்கும் ஊழியஞ்செய்கிறவ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கு ஊழியஞ்செய்யாதவனுக்கும் இருக்கிற வித்தியாசத்தைத் திரும்பவும் காண்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3]]></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2026-09-18T00:44:11Z</dcterms:created>
  <dcterms:modified xsi:type="dcterms:W3CDTF">2026-09-18T00:44:11Z</dcterms:modified>
  <dc:title>மல்கியா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