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வீட்டிலே கூடிவருகிற சபையையும் வாழ்த்துங்கள். அகாயாவிலே கிறிஸ்துவுக்கு முதற்பலனாகிய என் பிரியமான எப்பனெத்தை வாழ்த்த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ங்களுக்காக மிகவும் பிரயாசப்பட்ட மரியாளை வாழ்த்த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ோஸ்தலருக்குள் பெயர் பெற்றவர்களும் எனக்கு முந்திக் கிறிஸ்துவுக்குள்ளானவர்களும் என் இனத்தாரும் என்னுடனேகூடக் காவலில் கட்டுண்டவர்களுமாயிருக்கிற அன்றோனீக்கையும் யூனியாவையும் வாழ்த்த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ோஸ்தலருக்குள் பெயர் பெற்றவர்களும் எனக்கு முந்திக் கிறிஸ்துவுக்குள்ளானவர்களும் என் இனத்தாரும் என்னுடனேகூடக் காவலில் கட்டுண்டவர்களுமாயிருக்கிற அன்றோனீக்கையும் யூனியாவையும் வாழ்த்த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ுக்குள் எனக்குப் பிரியமான அம்பிலியாவை வாழ்த்த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றிஸ்துவுக்குள் நம்மோடே உடன்வேலையாளாகிய உர்பானையும், என் பிரியமான ஸ்தாக்கியையும் வாழ்த்த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றிஸ்துவுக்குள் நம்மோடே உடன்வேலையாளாகிய உர்பானையும், என் பிரியமான ஸ்தாக்கியையும் வாழ்த்த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வுக்குள் உத்தமனாகிய அப்பெல்லேயை வாழ்த்துங்கள். அரிஸ்தொபூலுவின் வீட்டாரை வாழ்த்த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வுக்குள் உத்தமனாகிய அப்பெல்லேயை வாழ்த்துங்கள். அரிஸ்தொபூலுவின் வீட்டாரை வாழ்த்த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இனத்தானாகிய ஏரோதியோனை வாழ்த்துங்கள். நர்கீசுவின் வீட்டாரில் கர்த்தருக்குட்பட்டவர்களை வாழ்த்த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ெங்கிரேயா ஊர் சபைக்கு ஊழியக்காரியாகிய நம்முடைய சகோதரி பெபேயாளை நீங்கள் கர்த்தருக்குள் பரிசுத்தவான்களுக்கேற்றபடி ஏற்றுக்கொண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இனத்தானாகிய ஏரோதியோனை வாழ்த்துங்கள். நர்கீசுவின் வீட்டாரில் கர்த்தருக்குட்பட்டவர்களை வாழ்த்த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க்குள் பிரயாசப்படுகிற திரிபேனாளையும் திர்போசாளையும் வாழ்த்துங்கள். கர்த்தருக்குள் மிகவும் பிரயாசப்பட்ட பிரியமான பெர்சியாளை வாழ்த்த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க்குள் பிரயாசப்படுகிற திரிபேனாளையும் திர்போசாளையும் வாழ்த்துங்கள். கர்த்தருக்குள் மிகவும் பிரயாசப்பட்ட பிரியமான பெர்சியாளை வாழ்த்த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ள் தெரிந்துகொள்ளப்பட்ட ரூபையும், எனக்கும் தாயாகிய அவனுடைய தாயையும் வாழ்த்த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ள் தெரிந்துகொள்ளப்பட்ட ரூபையும், எனக்கும் தாயாகிய அவனுடைய தாயையும் வாழ்த்த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சிங்கிரீத்துவையும், பிலெகோனையும், எர்மாவையும், பத்திரோபாவையும், எர்மேயையும், அவர்களோடிருக்கிற சகோதரரையும் வாழ்த்த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சிங்கிரீத்துவையும், பிலெகோனையும், எர்மாவையும், பத்திரோபாவையும், எர்மேயையும், அவர்களோடிருக்கிற சகோதரரையும் வாழ்த்த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லொலோகையும், யூலியாளையும், நேரேயையும், அவனுடைய சகோதரியையும், ஒலிம்பாவையும், அவர்களோடிருக்கிற பரிசுத்தவான்களெல்லாரையும் வாழ்த்த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லொலோகையும், யூலியாளையும், நேரேயையும், அவனுடைய சகோதரியையும், ஒலிம்பாவையும், அவர்களோடிருக்கிற பரிசுத்தவான்களெல்லாரையும் வாழ்த்த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ையொருவர் பரிசுத்த முத்தத்தோடு வாழ்த்துங்கள். கிறிஸ்துவின், சபையார் உங்களை வாழ்த்து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ந்தக் காரியத்தில் உங்கள் உதவி அவளுக்குத் தேவையாயிருக்கிறதோ அதிலே நீங்கள் அவளுக்கு உதவிசெய்யவேண்டுமென்று அவளை உங்களிடத்தில் ஒப்புவிக்கிறேன்; அவள் அநேகருக்கும் எனக்குங்கூட ஆதரவாயிருந்தவ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ையொருவர் பரிசுத்த முத்தத்தோடு வாழ்த்துங்கள். கிறிஸ்துவின், சபையார் உங்களை வாழ்த்து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 சகோதரரே, நீங்கள் கற்றுக்கொண்ட உபதேசத்திற்கு விரோதமாய்ப் பிரிவினையும் இடறல்களையும் உண்டாக்குகிறவர்களைக்குறித்து எச்சரிக்கையாயிருந்து, அவர்களை விட்டு விலகவேண்டுமென்று உங்களுக்குப் புத்திசொல்ல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 சகோதரரே, நீங்கள் கற்றுக்கொண்ட உபதேசத்திற்கு விரோதமாய்ப் பிரிவினையும் இடறல்களையும் உண்டாக்குகிறவர்களைக்குறித்து எச்சரிக்கையாயிருந்து, அவர்களை விட்டு விலகவேண்டுமென்று உங்களுக்குப் புத்திசொல்ல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ப்பட்டவர்கள் நம்முடைய கர்த்தராகிய இயேசுகிறிஸ்துவுக்கு ஊழியஞ்செய்யாமல் தங்கள் வயிற்றுக்கே ஊழியஞ்செய்து, நயவசனிப்பினாலும் இச்சகப்பேச்சினாலும், கபடில்லாதவர்களுடைய இருதயங்களை வஞ்சிக்கிறவர்களாயிருக்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ப்பட்டவர்கள் நம்முடைய கர்த்தராகிய இயேசுகிறிஸ்துவுக்கு ஊழியஞ்செய்யாமல் தங்கள் வயிற்றுக்கே ஊழியஞ்செய்து, நயவசனிப்பினாலும் இச்சகப்பேச்சினாலும், கபடில்லாதவர்களுடைய இருதயங்களை வஞ்சிக்கிறவர்களாயிருக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கீழ்ப்படிதல் யாவருக்கும் தெரியவந்திருக்கிறது. ஆகையால் உங்களைக்குறித்துச் சந்தோஷப்படுகிறேன்; ஆனாலும் நீங்கள் நன்மைக்கு ஞானிகளும் தீமைக்குப் பேதைகளுமாயிருக்கவேண்டுமென்று விரும்ப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கீழ்ப்படிதல் யாவருக்கும் தெரியவந்திருக்கிறது. ஆகையால் உங்களைக்குறித்துச் சந்தோஷப்படுகிறேன்; ஆனாலும் நீங்கள் நன்மைக்கு ஞானிகளும் தீமைக்குப் பேதைகளுமாயிருக்கவேண்டுமென்று விரும்பு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மாதானத்தின் தேவன் சீக்கிரமாய்ச் சாத்தானை உங்கள் கால்களின் கீழே நசுக்கிப்போடுவார். நம்முடைய கர்த்தராகிய இயேசுகிறிஸ்துவினுடைய கிருபை உங்களுடனேகூட இருப்பதாக. ஆமெ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மாதானத்தின் தேவன் சீக்கிரமாய்ச் சாத்தானை உங்கள் கால்களின் கீழே நசுக்கிப்போடுவார். நம்முடைய கர்த்தராகிய இயேசுகிறிஸ்துவினுடைய கிருபை உங்களுடனேகூட இருப்பதாக. ஆமெ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உடன்வேலையாளாகிய தீமோத்தேயும், என் இனத்தாராகிய லூகியும், யாசோனும், சொசிபத்தரும் உங்களை வாழ்த்து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ந்தக் காரியத்தில் உங்கள் உதவி அவளுக்குத் தேவையாயிருக்கிறதோ அதிலே நீங்கள் அவளுக்கு உதவிசெய்யவேண்டுமென்று அவளை உங்களிடத்தில் ஒப்புவிக்கிறேன்; அவள் அநேகருக்கும் எனக்குங்கூட ஆதரவாயிருந்தவ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உடன்வேலையாளாகிய தீமோத்தேயும், என் இனத்தாராகிய லூகியும், யாசோனும், சொசிபத்தரும் உங்களை வாழ்த்துகி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நிருபத்தை எழுதின தெர்தியுவாகிய நான் கர்த்தருக்குள் உங்களை வாழ்த்த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ையும் சபையனைத்தையும் உபசரித்துவருகிற காயு உங்களை வாழ்த்துகிறான். பட்டணத்து உக்கிராணக்காரனாகிய ஏரஸ்தும், சகோதரனாகிய குவர்த்தும் உங்களை வாழ்த்துகி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ையும் சபையனைத்தையும் உபசரித்துவருகிற காயு உங்களை வாழ்த்துகிறான். பட்டணத்து உக்கிராணக்காரனாகிய ஏரஸ்தும், சகோதரனாகிய குவர்த்தும் உங்களை வாழ்த்துகி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ம்முடைய கர்த்தராகிய இயேசுகிறிஸ்துவினுடைய கிருபை உங்கள் அனைவரோடுங்கூட இருப்பதாக. ஆமெ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ிகாலமுதல் அடக்கமாயிருந்து, இப்பொழுது தீர்க்கதரிசன ஆகமங்களினாலே அநாதி தேவனுடைய கட்டளையின்படி வெளியரங்கமாக்கப்பட்டதும், சகலஜாதிகளும் விசுவாசத்திற்குக் கீழ்ப்படியும்படிக்கு அவர்களுக்கு அறிவிக்கப்பட்டதுமாயிருக்கிற இரகசியத்தை வெளிப்படுத்துகிறதான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ிகாலமுதல் அடக்கமாயிருந்து, இப்பொழுது தீர்க்கதரிசன ஆகமங்களினாலே அநாதி தேவனுடைய கட்டளையின்படி வெளியரங்கமாக்கப்பட்டதும், சகலஜாதிகளும் விசுவாசத்திற்குக் கீழ்ப்படியும்படிக்கு அவர்களுக்கு அறிவிக்கப்பட்டதுமாயிருக்கிற இரகசியத்தை வெளிப்படுத்துகிறதான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ிகாலமுதல் அடக்கமாயிருந்து, இப்பொழுது தீர்க்கதரிசன ஆகமங்களினாலே அநாதி தேவனுடைய கட்டளையின்படி வெளியரங்கமாக்கப்பட்டதும், சகலஜாதிகளும் விசுவாசத்திற்குக் கீழ்ப்படியும்படிக்கு அவர்களுக்கு அறிவிக்கப்பட்டதுமாயிருக்கிற இரகசியத்தை வெளிப்படுத்துகிறதான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கிறிஸ்துவைப்பற்றிய பிரசங்கமாகிய என் சுவிசேஷத்தின்படியே உங்களை ஸ்திரப்படுத்த வல்லவர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கிறிஸ்துவைப்பற்றிய பிரசங்கமாகிய என் சுவிசேஷத்தின்படியே உங்களை ஸ்திரப்படுத்த வல்லவர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ந்தக் காரியத்தில் உங்கள் உதவி அவளுக்குத் தேவையாயிருக்கிறதோ அதிலே நீங்கள் அவளுக்கு உதவிசெய்யவேண்டுமென்று அவளை உங்களிடத்தில் ஒப்புவிக்கிறேன்; அவள் அநேகருக்கும் எனக்குங்கூட ஆதரவாயிருந்தவ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ம் ஒருவரே ஞானமுள்ளவருமாயிருக்கிற தேவனுக்கு இயேசுகிறிஸ்துவின் மூலமாய் என்றென்றைக்கும் மகிமையுண்டாவதாக. ஆமெ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ாம் ஒருவரே ஞானமுள்ளவருமாயிருக்கிற தேவனுக்கு இயேசுகிறிஸ்துவின் மூலமாய் என்றென்றைக்கும் மகிமையுண்டாவதாக. ஆமெ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இயேசுவுக்குள் என் உடன்வேலையாட்களாகிய பிரிஸ்கில்லாளையும் ஆக்கில்லாவையும் வாழ்த்த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ன் பிராணனுக்காகத் தங்கள் கழுத்தைக் கொடுத்தவர்கள்; அவர்களைப்பற்றி நான்மாத்திரமல்ல, புறஜாதியாரில் உண்டான சபையாரெல்லாரும் நன்றியறிதலுள்ளவர்களாயிருக்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ன் பிராணனுக்காகத் தங்கள் கழுத்தைக் கொடுத்தவர்கள்; அவர்களைப்பற்றி நான்மாத்திரமல்ல, புறஜாதியாரில் உண்டான சபையாரெல்லாரும் நன்றியறிதலுள்ளவர்களாயிருக்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வீட்டிலே கூடிவருகிற சபையையும் வாழ்த்துங்கள். அகாயாவிலே கிறிஸ்துவுக்கு முதற்பலனாகிய என் பிரியமான எப்பனெத்தை வாழ்த்த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াও, এশিয়ার মধ্যে সেই প্রথম ধর্মান্তরিত হয়ে খ্রীষ্ট ধর্ম গ্রহণ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মরিয়মকে শুভেচ্ছা জানিও কারণ সে তোমাদের সকলের জন্য কঠোর পরিশ্রম কর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ন্দ্রনীক ও যূনিয়কে শুভেচ্ছা জানিও, তাঁরা আমার স্বজাতি, আমার সঙ্গে তাঁরা কারাগারে বন্দী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া প্রেরিতদের মধ্যে বিশিষ্ট ব্যক্তি৷ আমার আগেই তাঁরা খ্রীষ্টে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তে আমার প্রিয় বন্ধু আমপ্লিয়াতকে শুভেচ্ছা জানি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উর্ব্বানকে শুভেচ্ছা জানিও, তিনি খ্রীষ্টতে আমাদের সহকর্মী৷ আমার প্রিয় বন্ধু স্তাখুকে শুভেচ্ছ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ি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পিল্লিকে শুভেচ্ছা জানিও, তিনি একজন পরীক্ষা সিদ্ধ খ্রীষ্টীয়ান৷ আরিষ্টবুলের পরিবারের সকলক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ভেচ্ছা জানি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হেরোদিয়ান যিনি আমার মতোই একজন ইহুদী, তাঁকে শুভেচ্ছা জানিও; নার্কিসের পরিবারের মধ্যে য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খন আমি খ্রীষ্টেতে আমাদের বোন ফৈবীর জন্য বলছি৷ কিংক্রিয়াস্থ মণ্ডলীতে তিনি একজন বিশেষ সেবিক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, তাদের সকলকে আমার শুভেচ্ছা জানি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্রুফেণা এবং ক্রুফোষাকে শুভেচ্ছা জানিও, এই মহিলারা প্রভুর জন্য খুবই পরিশ্রম করেন৷ আমার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িয় বান্ধবী পর্ষীকে শুভেচ্ছা জানিও, যিনি প্রভুর জন্য কঠোর পরিশ্রম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রূফকে শুভেচ্ছা জানিও৷ সে প্রভুতে এক বিশেষ ব্যক্তি, তার মাকে শুভেচ্ছা জানিও৷ তিনিও আমার মা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র অনুংক্রিত, ফ্রিগোন, হর্ম্মিপাত্রোবা, র্হম্মা ও তাদের সঙ্গে সমবিশ্বাসী ভাইদেরও আমার শুভেচ্ছ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ি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ফিললগ, থুলিয়া, নীরিয় ও তার বোন ওলুম্প ও তাঁদের সঙ্গে য়ে সব ঈশ্বরের ভক্তরা আছেন তাঁদেরও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ভেচ্ছা জানি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বিত্র চুম্বন দিয়ে পরস্পরকে শুভেচ্ছা জানিও৷ এখানকার সব খ্রীষ্টমণ্ডলী তোমাদের সবাইকে শুভেচ্ছ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অনুরোধ করি তোমরা প্রভুতে তাঁকে গ্রহণ করো৷ ঈশ্বরের লোকরা য়েভাবে অপরকে গ্রহণ করে সেইভাব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াচ্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ভাই ও বোনেরা, আমি তোমাদের বিশেষভাবে অনুরোধ করছি,যারা দলাদলি সৃষ্টি করে ও পাপকে প্ররোচিত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প্রতি লক্ষ্য রাখতে৷ তোমরা য়ে সত্য শিক্ষা পেয়েছ তারা তার বিরোধী৷ এমন লোকদের থেকে দূরে থেক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এমন লোকরা আমাদের প্রভু যীশু খ্রীষ্টের সেবা করে না৷ তারা নিজেদের খুশী করতেই কাজ করে চলেছে৷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লায়েম ও মিষ্টি-মিষ্টি কথা বলে সেই লোকদের ভুলিয়ে থাকে, যাঁরা মন্দ জান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োমাদের বাধ্যতার কথা সবাই শুনেছে আর সেইজন্য আমি তোমাদের ওপরে খুশী হয়েছি৷ আমি চাই তোমরা সবাই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 তা চিনে গ্রহণ কর এবং মন্দ থেকে দূরে থা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শান্তির ঈশ্বর শীঘ্রই তোমাদের পায়ের নীচে শয়তানকে পিষে ফেলবেন৷ আমাদের প্রভু যীশুর অনুগ্র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বার সঙ্গে থাক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মার সহকর্মী তীমথি তোমাদের শুভেচ্ছা জানাচ্ছেন; আর আমার মত জাতিতে ইহুদী লুকিয়, যাসোন ও সোষিপা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কে গ্রহণ করো৷ কোন ব্যাপারে যদি তিনি তোমাদের সাহায্য চান তবে তাঁকে সাহায্য করো৷ তিনি অনেক লোকক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শুভেচ্ছা জানাচ্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ি তর্ত্তিয়, পৌলের হয়ে এই চিঠিটি লিখছি, আমিও প্রভুর নামে তোমাদের শুভেচ্ছা জান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আমি য়াঁর আতিথ্য় গ্রহণ করেছি, য়াঁর বাড়িতে গোটা মণ্ডলী সমবেত হয় সেই গাইয়াসও তোমাদের শুভেচ্ছ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াচ্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ইরাস্ত, যিনি এই শহরের কোষাধ্যক্ষ ও আমাদের ভাই কার্ত্ত তাঁরাও তোমাদের শুভেচ্ছা জানাচ্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ীশু খ্রীষ্টের বিষয়ে য়ে সুসমাচার আমি প্রচার করি, সেই সুসমাচারের মধ্য দিয়ে তোমাদের স্থ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বার ক্ষমতা ঈশ্বরের আছে৷ অনেক যুগ ধরে ঈশ্বর তাঁর গোপন উদ্দেশ্যের বিষয় কারোর কাছে জ্ঞাত করেন ন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এখন সুসমাচারের মাধ্যমে তা প্রকাশ পেয়েছে; আর আমি সেইমত তা প্রচার কর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অনন্ত ঈশ্বরের আদেশ মতো ভাববাদীদের বাণীর মধ্য দিয়ে সব জাতির লোকদের কাছে তা জানানো হয়েছে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খ্রীষ্টের ওপর বিশ্বাস করে ঈশ্বরের বাধ্য হ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মনকি আমাকেও খুব সাহায্য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ীশু খ্রীষ্টের মাধ্যমে চিরকাল একমাত্র প্রজ্ঞাবান ঈশ্বরের মহিমা হোক৷ আমেন৷করিন্থীয়দের প্র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থম প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ীশু খ্রীষ্টের সেবায় আমার সহকর্মী প্রিষ্কা ও আক্কিলাকে শুভেচ্ছা জানি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া তাদের জীবন বিপন্ন করে আমার জীবন বাঁচিয়েছিল৷ কেবল আমিই য়ে তাদের কাছে কৃতজ্ঞ তা নয়, সমগ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ইহুদী মণ্ডলীও তাদের কৃতজ্ঞতা জানি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দের গৃহে য়ে মণ্ডলী সমবেত হন, তাদেরও শুভেচ্ছা জানিও৷ আমার প্রিয় বন্ধু ইপেনিতকেও শুভেচ্ছ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2026-07-30T23:18:30Z</dcterms:created>
  <dcterms:modified xsi:type="dcterms:W3CDTF">2026-07-30T23:18:30Z</dcterms:modified>
  <dc:title>ரோமர்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