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லொலோகையும், யூலியாளையும், நேரேயையும், அவனுடைய சகோதரியையும், ஒலிம்பாவையும், அவர்களோடிருக்கிற பரிசுத்தவான்களெல்லாரையும் வாழ்த்த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ரையொருவர் பரிசுத்த முத்தத்தோடு வாழ்த்துங்கள். கிறிஸ்துவின், சபையார் உங்களை வாழ்த்த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ரையொருவர் பரிசுத்த முத்தத்தோடு வாழ்த்துங்கள். கிறிஸ்துவின், சபையார் உங்களை வாழ்த்து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ன்றியும் சகோதரரே, நீங்கள் கற்றுக்கொண்ட உபதேசத்திற்கு விரோதமாய்ப் பிரிவினையும் இடறல்களையும் உண்டாக்குகிறவர்களைக்குறித்து எச்சரிக்கையாயிருந்து, அவர்களை விட்டு விலகவேண்டுமென்று உங்களுக்குப் புத்திசொல்லு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ன்றியும் சகோதரரே, நீங்கள் கற்றுக்கொண்ட உபதேசத்திற்கு விரோதமாய்ப் பிரிவினையும் இடறல்களையும் உண்டாக்குகிறவர்களைக்குறித்து எச்சரிக்கையாயிருந்து, அவர்களை விட்டு விலகவேண்டுமென்று உங்களுக்குப் புத்திசொல்லு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ன்றியும் சகோதரரே, நீங்கள் கற்றுக்கொண்ட உபதேசத்திற்கு விரோதமாய்ப் பிரிவினையும் இடறல்களையும் உண்டாக்குகிறவர்களைக்குறித்து எச்சரிக்கையாயிருந்து, அவர்களை விட்டு விலகவேண்டுமென்று உங்களுக்குப் புத்திசொல்லு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டிப்பட்டவர்கள் நம்முடைய கர்த்தராகிய இயேசுகிறிஸ்துவுக்கு ஊழியஞ்செய்யாமல் தங்கள் வயிற்றுக்கே ஊழியஞ்செய்து, நயவசனிப்பினாலும் இச்சகப்பேச்சினாலும், கபடில்லாதவர்களுடைய இருதயங்களை வஞ்சிக்கிறவர்களாயிரு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டிப்பட்டவர்கள் நம்முடைய கர்த்தராகிய இயேசுகிறிஸ்துவுக்கு ஊழியஞ்செய்யாமல் தங்கள் வயிற்றுக்கே ஊழியஞ்செய்து, நயவசனிப்பினாலும் இச்சகப்பேச்சினாலும், கபடில்லாதவர்களுடைய இருதயங்களை வஞ்சிக்கிறவர்களாயிரு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டிப்பட்டவர்கள் நம்முடைய கர்த்தராகிய இயேசுகிறிஸ்துவுக்கு ஊழியஞ்செய்யாமல் தங்கள் வயிற்றுக்கே ஊழியஞ்செய்து, நயவசனிப்பினாலும் இச்சகப்பேச்சினாலும், கபடில்லாதவர்களுடைய இருதயங்களை வஞ்சிக்கிறவர்களாயிரு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கீழ்ப்படிதல் யாவருக்கும் தெரியவந்திருக்கிறது. ஆகையால் உங்களைக்குறித்துச் சந்தோஷப்படுகிறேன்; ஆனாலும் நீங்கள் நன்மைக்கு ஞானிகளும் தீமைக்குப் பேதைகளுமாயிருக்கவேண்டுமென்று விரும்ப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ுக்குள் பிரயாசப்படுகிற திரிபேனாளையும் திர்போசாளையும் வாழ்த்துங்கள். கர்த்தருக்குள் மிகவும் பிரயாசப்பட்ட பிரியமான பெர்சியாளை வாழ்த்த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கீழ்ப்படிதல் யாவருக்கும் தெரியவந்திருக்கிறது. ஆகையால் உங்களைக்குறித்துச் சந்தோஷப்படுகிறேன்; ஆனாலும் நீங்கள் நன்மைக்கு ஞானிகளும் தீமைக்குப் பேதைகளுமாயிருக்கவேண்டுமென்று விரும்ப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கீழ்ப்படிதல் யாவருக்கும் தெரியவந்திருக்கிறது. ஆகையால் உங்களைக்குறித்துச் சந்தோஷப்படுகிறேன்; ஆனாலும் நீங்கள் நன்மைக்கு ஞானிகளும் தீமைக்குப் பேதைகளுமாயிருக்கவேண்டுமென்று விரும்பு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மாதானத்தின் தேவன் சீக்கிரமாய்ச் சாத்தானை உங்கள் கால்களின் கீழே நசுக்கிப்போடுவார். நம்முடைய கர்த்தராகிய இயேசுகிறிஸ்துவினுடைய கிருபை உங்களுடனேகூட இருப்பதாக. ஆமெ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மாதானத்தின் தேவன் சீக்கிரமாய்ச் சாத்தானை உங்கள் கால்களின் கீழே நசுக்கிப்போடுவார். நம்முடைய கர்த்தராகிய இயேசுகிறிஸ்துவினுடைய கிருபை உங்களுடனேகூட இருப்பதாக. ஆமெ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உடன்வேலையாளாகிய தீமோத்தேயும், என் இனத்தாராகிய லூகியும், யாசோனும், சொசிபத்தரும் உங்களை வாழ்த்து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உடன்வேலையாளாகிய தீமோத்தேயும், என் இனத்தாராகிய லூகியும், யாசோனும், சொசிபத்தரும் உங்களை வாழ்த்து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நிருபத்தை எழுதின தெர்தியுவாகிய நான் கர்த்தருக்குள் உங்களை வாழ்த்து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நிருபத்தை எழுதின தெர்தியுவாகிய நான் கர்த்தருக்குள் உங்களை வாழ்த்து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னையும் சபையனைத்தையும் உபசரித்துவருகிற காயு உங்களை வாழ்த்துகிறான். பட்டணத்து உக்கிராணக்காரனாகிய ஏரஸ்தும், சகோதரனாகிய குவர்த்தும் உங்களை வாழ்த்து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ுடைய கர்த்தராகிய இயேசுகிறிஸ்துவினுடைய கிருபை உங்கள் அனைவரோடுங்கூட இருப்பதாக. ஆமெ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ுக்குள் பிரயாசப்படுகிற திரிபேனாளையும் திர்போசாளையும் வாழ்த்துங்கள். கர்த்தருக்குள் மிகவும் பிரயாசப்பட்ட பிரியமான பெர்சியாளை வாழ்த்த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திகாலமுதல் அடக்கமாயிருந்து, இப்பொழுது தீர்க்கதரிசன ஆகமங்களினாலே அநாதி தேவனுடைய கட்டளையின்படி வெளியரங்கமாக்கப்பட்டதும், சகலஜாதிகளும் விசுவாசத்திற்குக் கீழ்ப்படியும்படிக்கு அவர்களுக்கு அறிவிக்கப்பட்டதுமாயிருக்கிற இரகசியத்தை வெளிப்படுத்துகிறதான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திகாலமுதல் அடக்கமாயிருந்து, இப்பொழுது தீர்க்கதரிசன ஆகமங்களினாலே அநாதி தேவனுடைய கட்டளையின்படி வெளியரங்கமாக்கப்பட்டதும், சகலஜாதிகளும் விசுவாசத்திற்குக் கீழ்ப்படியும்படிக்கு அவர்களுக்கு அறிவிக்கப்பட்டதுமாயிருக்கிற இரகசியத்தை வெளிப்படுத்துகிறதான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திகாலமுதல் அடக்கமாயிருந்து, இப்பொழுது தீர்க்கதரிசன ஆகமங்களினாலே அநாதி தேவனுடைய கட்டளையின்படி வெளியரங்கமாக்கப்பட்டதும், சகலஜாதிகளும் விசுவாசத்திற்குக் கீழ்ப்படியும்படிக்கு அவர்களுக்கு அறிவிக்கப்பட்டதுமாயிருக்கிற இரகசியத்தை வெளிப்படுத்துகிறதான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திகாலமுதல் அடக்கமாயிருந்து, இப்பொழுது தீர்க்கதரிசன ஆகமங்களினாலே அநாதி தேவனுடைய கட்டளையின்படி வெளியரங்கமாக்கப்பட்டதும், சகலஜாதிகளும் விசுவாசத்திற்குக் கீழ்ப்படியும்படிக்கு அவர்களுக்கு அறிவிக்கப்பட்டதுமாயிருக்கிற இரகசியத்தை வெளிப்படுத்துகிறதான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திகாலமுதல் அடக்கமாயிருந்து, இப்பொழுது தீர்க்கதரிசன ஆகமங்களினாலே அநாதி தேவனுடைய கட்டளையின்படி வெளியரங்கமாக்கப்பட்டதும், சகலஜாதிகளும் விசுவாசத்திற்குக் கீழ்ப்படியும்படிக்கு அவர்களுக்கு அறிவிக்கப்பட்டதுமாயிருக்கிற இரகசியத்தை வெளிப்படுத்துகிறதான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ந்தக் காரியத்தில் உங்கள் உதவி அவளுக்குத் தேவையாயிருக்கிறதோ அதிலே நீங்கள் அவளுக்கு உதவிசெய்யவேண்டுமென்று அவளை உங்களிடத்தில் ஒப்புவிக்கிறேன்; அவள் அநேகருக்கும் எனக்குங்கூட ஆதரவாயிருந்தவ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ந்தக் காரியத்தில் உங்கள் உதவி அவளுக்குத் தேவையாயிருக்கிறதோ அதிலே நீங்கள் அவளுக்கு உதவிசெய்யவேண்டுமென்று அவளை உங்களிடத்தில் ஒப்புவிக்கிறேன்; அவள் அநேகருக்கும் எனக்குங்கூட ஆதரவாயிருந்தவ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 இயேசுவுக்குள் என் உடன்வேலையாட்களாகிய பிரிஸ்கில்லாளையும் ஆக்கில்லாவையும் வாழ்த்த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என் பிராணனுக்காகத் தங்கள் கழுத்தைக் கொடுத்தவர்கள்; அவர்களைப்பற்றி நான்மாத்திரமல்ல, புறஜாதியாரில் உண்டான சபையாரெல்லாரும் நன்றியறிதலுள்ளவர்களாயிருக்கி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என் பிராணனுக்காகத் தங்கள் கழுத்தைக் கொடுத்தவர்கள்; அவர்களைப்பற்றி நான்மாத்திரமல்ல, புறஜாதியாரில் உண்டான சபையாரெல்லாரும் நன்றியறிதலுள்ளவர்களாயிருக்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க்குள் தெரிந்துகொள்ளப்பட்ட ரூபையும், எனக்கும் தாயாகிய அவனுடைய தாயையும் வாழ்த்த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வீட்டிலே கூடிவருகிற சபையையும் வாழ்த்துங்கள். அகாயாவிலே கிறிஸ்துவுக்கு முதற்பலனாகிய என் பிரியமான எப்பனெத்தை வாழ்த்துங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வீட்டிலே கூடிவருகிற சபையையும் வாழ்த்துங்கள். அகாயாவிலே கிறிஸ்துவுக்கு முதற்பலனாகிய என் பிரியமான எப்பனெத்தை வாழ்த்துங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ுக்காக மிகவும் பிரயாசப்பட்ட மரியாளை வாழ்த்துங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ோஸ்தலருக்குள் பெயர் பெற்றவர்களும் எனக்கு முந்திக் கிறிஸ்துவுக்குள்ளானவர்களும் என் இனத்தாரும் என்னுடனேகூடக் காவலில் கட்டுண்டவர்களுமாயிருக்கிற அன்றோனீக்கையும் யூனியாவையும் வாழ்த்த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ோஸ்தலருக்குள் பெயர் பெற்றவர்களும் எனக்கு முந்திக் கிறிஸ்துவுக்குள்ளானவர்களும் என் இனத்தாரும் என்னுடனேகூடக் காவலில் கட்டுண்டவர்களுமாயிருக்கிற அன்றோனீக்கையும் யூனியாவையும் வாழ்த்துங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க்குள் எனக்குப் பிரியமான அம்பிலியாவை வாழ்த்த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ிறிஸ்துவுக்குள் நம்மோடே உடன்வேலையாளாகிய உர்பானையும், என் பிரியமான ஸ்தாக்கியையும் வாழ்த்துங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ிறிஸ்துவுக்குள் நம்மோடே உடன்வேலையாளாகிய உர்பானையும், என் பிரியமான ஸ்தாக்கியையும் வாழ்த்த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ிறிஸ்துவுக்குள் உத்தமனாகிய அப்பெல்லேயை வாழ்த்துங்கள். அரிஸ்தொபூலுவின் வீட்டாரை வாழ்த்து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ிறிஸ்துவுக்குள் உத்தமனாகிய அப்பெல்லேயை வாழ்த்துங்கள். அரிஸ்தொபூலுவின் வீட்டாரை வாழ்த்த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க்குள் தெரிந்துகொள்ளப்பட்ட ரூபையும், எனக்கும் தாயாகிய அவனுடைய தாயையும் வாழ்த்துங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யேசுகிறிஸ்துவைப்பற்றிய பிரசங்கமாகிய என் சுவிசேஷத்தின்படியே உங்களை ஸ்திரப்படுத்த வல்லவரும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யேசுகிறிஸ்துவைப்பற்றிய பிரசங்கமாகிய என் சுவிசேஷத்தின்படியே உங்களை ஸ்திரப்படுத்த வல்லவர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யேசுகிறிஸ்துவைப்பற்றிய பிரசங்கமாகிய என் சுவிசேஷத்தின்படியே உங்களை ஸ்திரப்படுத்த வல்லவர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யேசுகிறிஸ்துவைப்பற்றிய பிரசங்கமாகிய என் சுவிசேஷத்தின்படியே உங்களை ஸ்திரப்படுத்த வல்லவர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இனத்தானாகிய ஏரோதியோனை வாழ்த்துங்கள். நர்கீசுவின் வீட்டாரில் கர்த்தருக்குட்பட்டவர்களை வாழ்த்துங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இனத்தானாகிய ஏரோதியோனை வாழ்த்துங்கள். நர்கீசுவின் வீட்டாரில் கர்த்தருக்குட்பட்டவர்களை வாழ்த்துங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ம் ஒருவரே ஞானமுள்ளவருமாயிருக்கிற தேவனுக்கு இயேசுகிறிஸ்துவின் மூலமாய் என்றென்றைக்கும் மகிமையுண்டாவதாக. ஆமெ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சிங்கிரீத்துவையும், பிலெகோனையும், எர்மாவையும், பத்திரோபாவையும், எர்மேயையும், அவர்களோடிருக்கிற சகோதரரையும் வாழ்த்த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சிங்கிரீத்துவையும், பிலெகோனையும், எர்மாவையும், பத்திரோபாவையும், எர்மேயையும், அவர்களோடிருக்கிற சகோதரரையும் வாழ்த்த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ெங்கிரேயா ஊர் சபைக்கு ஊழியக்காரியாகிய நம்முடைய சகோதரி பெபேயாளை நீங்கள் கர்த்தருக்குள் பரிசுத்தவான்களுக்கேற்றபடி ஏற்றுக்கொண்ட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லொலோகையும், யூலியாளையும், நேரேயையும், அவனுடைய சகோதரியையும், ஒலிம்பாவையும், அவர்களோடிருக்கிற பரிசுத்தவான்களெல்லாரையும் வாழ்த்த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તો છે તે સૌને મારી સલામ કહે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મે જ્યારે એક બીજાને મળો ત્યારે મંડળીમાં આવનાર બધાને પવિત્ર ચુંબન વડે સલામ કરજો. ખ્રિસ્ત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 રાખનાર બધી મંડળીઓ તમને સલામ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ભાઈઓ તથા બહેનો, એક બીજા વચ્ચે જે લોકો ફાટફૂટ પડાવે છે એવા લોકોથી સંભાળીને રહેવા હું તમને ક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. અન્ય લોકોને વિશ્વાસ ડગાવી દેતા લોકોથી ચેતતા રહેજો. તમે જે સાચો ઉપદેશ શીખ્યા છો તેના તેઓ વિરો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એવા લોકોથી દૂર રહે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એવા લોકો આપણા પ્રભુ ખ્રિસ્તની સેવા કરતા નથી. તેઓ ખ્રિસ્તને માનતા નથી. તેઓ તો ફક્ત પોતાની જાત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ઝા પડે એવાં કામો કરતા ફરે છે. જે સીધા-સાદા લોકો ભૂંડું કે પાપ વિષે કશું જાણતા નથી, એમનાં સરળ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ોળાં મનને ભરમાવવા તેઓ મીઠી-મીઠી કાલ્પનિક વાતો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મે લોકો દેવની આજ્ઞા પાળો છો, એમ બધા વિશ્વાસીઓએ સાંભળ્યું છે. તેથી એ વિષે તમારે લીધે મને ઘણ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્રુંફૈના અને ત્રુંફોસાની મારા વતી ખબર પૂછશો. પ્રભુ માટે આ સ્ત્રીઓ ઘણી સખત મહેનત કરી રહ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નંદ થાય છે. પરંતુ જે બધી વસ્તુઓ સારી છે તે તમે જાણો અને સમજો એમ હું ઈચ્છું છું. અને જે બાબતો ભૂંડ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તે વિષે તમે બિલકુલ ન જાણો એમ પણ હું ઈચ્છ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શાંતિ આપનાર દેવ હવે ટૂંક સમયમાં જ શેતાનને હરાવશે અને એના પર તમારી સત્તા ચાલે એવી તમને શક્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શે. પ્રભુ ઈસુની દયા તમારી સાથે 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મારી સાથેના કાર્યકર તિમોથી તમને સલામ પાઠવે છે. વળી મારા સંબંધીઓ લૂક્યિસ, યાસોન, સોસિપાત્રસ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ી ખબર પૂછ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હું તેર્તિયુસ છું, અને પાઉલ જે બોલે છે તે બધું હું લખી રહ્યો છું. પ્રભુના નામે મારી તમને સલ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ગાયસ એનું ઘર મને તથા અહીંની આખી ખ્રિસ્તની મંડળીને વાપરવા દે છે. તે પણ તમને સલામ પાઠ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એરાસ્તસ અને આપણો ભાઈ કવાર્તસ તમારી ખબર પૂછે છે. એરાસ્તસ અહીંનો નગર-ખજાનચ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ેર્સિસને મારી સ્નેહભીની યાદ પાઠવશો. એણે પણ પ્રભુ માટે ઘણો સખત પરિશ્રમ કર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દેવનો મહિમા થાઓ. એક માત્ર દેવ જ તમારા વિશ્વાસને દ્રઢ કરી શકે છે. જે સુવાર્તાનો ઉપદેશ હું ત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ર્મમાં તમારો વિશ્વાસ મજબૂત કરવા આપું છું, એ સંદેશનો સદુપયોગ દેવ હવે કરી શકશે. સુવાર્તા એટલે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નાં પાપ માફ થઈ શકે અને તેઓ દેવના સાન્નિધ્યમાં રહેવા સુપાત્ર થાય, એવો માર્ગ હવે દેવે સૌ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ૂલ્લો કરી દીધો છે. એ સુવાર્તા ઈસુ ખ્રિસ્ત વિષે છે કે જે હું લોકોને કહું છું. સુવાર્તા એક ગુપ્ત સત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કે જે હવે દેવે જાહેર કર્યુ છે. ઘણા વર્ષોથી એ રહસ્યમય સત્ય છુપાવી રાખવામાં આવ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પ્રભુના નામે દેવના લોકોને શોભે તે રીતે તેનું સન્માન કરજો. તેણે ઘણા લોકોને તથા મને મદદ કર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થી તે પણ તમારી પાસે મદદની માગણી કરે ત્યારે તેને સહાય કર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્રિસ્કા અને અકુલાસને મારી સલામ કહેજો. ખ્રિસ્ત ઈસુની સેવામાં તેઓ મારી કાર્ય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મારો જીવ બચાવવા તેમણે પોતાનું જીવન જોખમમાં મૂક્યું હતું. હું એમનો આભારી છું, અને બધી જ બિનયહૂદ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ડળીઓ એમની આભાર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રૂફસને સલામ કહેજો. પ્રભુની સેવામાં તે વિશિષ્ટ વ્યક્તિ છે. એની માને મારી સલામ પાઠવશો. એ તો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અને વળી એમના ઘરમાં જે મંડળી છે તેને પણ મારી સલામ કહેશો.મારા પ્રિય મિત્ર અપૈનિતસને મારા સ્નેહસ્મર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ઠવશો. આસિયા માઈનોરના પશ્ચિમ વિસ્તારમાં ખ્રિસ્તનો શિષ્ય થનાર તે પહેલો માણસ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મરિયમની ખબર પૂછશો, તમારા માટે એણે ઘણું સખત કામ કર્યુ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આન્દ્રનિકસ અને જુનિયાસને સલામ કહેજો. તેઓ મારા સંબંધી છે, અને તેઓ મારી સાથે કેદમાં હતા. તેઓ 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ા કેટલાક અત્યંત મહત્વપૂર્ણ કાર્યકરોમાંના છે. મારી અગાઉ તેઓ ખ્રિસ્તમાં વિશ્વાસી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્રભુમાં મારા પ્રિય મિત્ર અંપ્લિયાતસને મારી સલામ પાઠવ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ઉર્બાનુસને મારી સલામ કહેજો. ખ્રિસ્તની સેવામાં જોડયેલા તે મારા સહકાર્યકર છે. અને મારા પ્રિય મિત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તાખુસની ખબર પૂછ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અપેલ્લેસને મારી સલામ કહેશો. તેની પરીક્ષા કરવામાં આવી હતી અને સાબિત થયું હતું કે તે ખ્રિસ્ત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રેખર પ્રેમ કરે છે. અરિસ્તોબુલસના કુટુંબના સૌ સભ્યોને મારી સલામ પાઠવ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 પણ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પરંતુ એ ગુપ્ત સત્ય હવે આપણી આગળ પ્રગટ કરી દેવામાં આવ્યું છે. અને હવે બધા જ દેશોના લોકોને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ત્યથી માહિતગાર કરવામાં આવ્યા છે. પ્રબોધકોએ લખેલાં વચનો દ્વારા એ સત્ય જાહેર કરવામાં આવ્યું છે. દેવ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જ્ઞા આવી જ છે. અને તે ગુપ્ત સત્ય સૌ લોકોને હવે જણાવ્યું છે, જેથી કરીને તેઓ દેવ પર વિશ્વાસ કર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ની આજ્ઞાઓ પાળે. દેવ તો અવિનાશ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મારા સંબંધી હેરોદિયોનને સલામ કહેજો. નાર્કીસસ કુટુંબના જેઓ પ્રભુના છે તે સૌ સભ્યોને મારી સલ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ઠવ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તે એકલા જ્ઞાની દેવને, ઈસુ ખ્રિસ્ત દ્વારા સર્વકાળ પર્યંત મહિમા હો. આમીન. 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ખ્રિસ્તના શરણે આવેલા સૌ ભાઈઓ સાથે અસુંકિતસ, ફલેગોન, હર્મેસ, પાત્રબાસ તથા હાર્માસ છે તેઓને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લામ કહે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ું તમને જણાવવા ઈચ્છું છું કે ખ્રિસ્તમાં ખ્રિસ્તની મંડળીની તે ખાસ સેવિક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ફિલોલોગસ અને જુલિયા, નેર્યુસ તથા એની બહેન, અને ઓલિમ્પાસને મારી સલામ પાઠવશો. અને એમની સાથે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2026-06-15T13:22:55Z</dcterms:created>
  <dcterms:modified xsi:type="dcterms:W3CDTF">2026-06-15T13:22:55Z</dcterms:modified>
  <dc:title>ரோமர்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