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presProps" Target="presProps.xml"/>
  <Relationship Id="rId86" Type="http://schemas.openxmlformats.org/officeDocument/2006/relationships/viewProps" Target="viewProps.xml"/>
  <Relationship Id="rId8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மேய்ச்சலின் ஆடுகளைக் கெடுத்துச் சிதறடிக்கிற மேய்ப்பர்களுக்கு ஐயோ! என்று கர்த்தர் சொல்லு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மேய்ச்சலின் ஆடுகளைக் கெடுத்துச் சிதறடிக்கிற மேய்ப்பர்களுக்கு ஐயோ! என்று கர்த்தர் சொல்ல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கர்த்தர் தமது ஜனத்தை மேய்க்கிற மேய்ப்பர்களுக்கு விரோதமாகச் சொல்லுகிறது என்னவென்றால், நீங்கள் என் ஆடுகளைப் பராமரியாமல், அவைகளைச் சிதறடித்து அவைகளைத் துரத்திவிட்டார்கள்; இதோ, நான் உங்கள்பேரில் உங்கள் செய்கைகளின் பொல்லாப்புக்கேற்ற தண்டனையை உங்கள்மேல் வருவிப்பேன் என்று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கர்த்தர் தமது ஜனத்தை மேய்க்கிற மேய்ப்பர்களுக்கு விரோதமாகச் சொல்லுகிறது என்னவென்றால், நீங்கள் என் ஆடுகளைப் பராமரியாமல், அவைகளைச் சிதறடித்து அவைகளைத் துரத்திவிட்டார்கள்; இதோ, நான் உங்கள்பேரில் உங்கள் செய்கைகளின் பொல்லாப்புக்கேற்ற தண்டனையை உங்கள்மேல் வருவிப்பேன் என்று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கர்த்தர் தமது ஜனத்தை மேய்க்கிற மேய்ப்பர்களுக்கு விரோதமாகச் சொல்லுகிறது என்னவென்றால், நீங்கள் என் ஆடுகளைப் பராமரியாமல், அவைகளைச் சிதறடித்து அவைகளைத் துரத்திவிட்டார்கள்; இதோ, நான் உங்கள்பேரில் உங்கள் செய்கைகளின் பொல்லாப்புக்கேற்ற தண்டனையை உங்கள்மேல் வருவிப்பேன் என்று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என் ஆடுகளில் மீதியாயிருப்பவைகளைத் துரத்தியிருந்த எல்லா தேசங்களிலுமிருந்து சேர்த்து அவைகளைத் திரும்ப அவைகளின் தொழுவங்களுக்குக் கொண்டுவருவேன்; அப்பொழுது அவைகள் பலுகிப்பெரு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என் ஆடுகளில் மீதியாயிருப்பவைகளைத் துரத்தியிருந்த எல்லா தேசங்களிலுமிருந்து சேர்த்து அவைகளைத் திரும்ப அவைகளின் தொழுவங்களுக்குக் கொண்டுவருவேன்; அப்பொழுது அவைகள் பலுகிப்பெரு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ைகளை மேய்க்கத்தக்கவர்களையும் அவைகள்மேல் ஏற்படுத்துவேன்; இனி அவைகள் பயப்படுவதுமில்லை, கலங்குவதுமில்லை, காணாமற்போவதுமில்லையென்று கர்த்தர் சொல்ல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ைகளை மேய்க்கத்தக்கவர்களையும் அவைகள்மேல் ஏற்படுத்துவேன்; இனி அவைகள் பயப்படுவதுமில்லை, கலங்குவதுமில்லை, காணாமற்போவதுமில்லையென்று கர்த்தர்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நாட்கள் வருமென்று கர்த்தர் சொல்லுகிறார், அப்பொழுது தாவீதுக்கு ஒரு நீதியுள்ள கிளையை எழும்பப்பண்ணுவேன்; அவர் ராஜாவாயிருந்து ஞானமாய் ராஜரிகம்பண்ணி, பூமியிலே நியாயத்தையும் நீதியையும் நடப்பிப்ப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நாட்கள் வருமென்று கர்த்தர் சொல்லுகிறார், அப்பொழுது தாவீதுக்கு ஒரு நீதியுள்ள கிளையை எழும்பப்பண்ணுவேன்; அவர் ராஜாவாயிருந்து ஞானமாய் ராஜரிகம்பண்ணி, பூமியிலே நியாயத்தையும் நீதியையும் நடப்பிப்ப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நாட்களில் யூதா இரட்சிக்கப்படும், இஸ்ரவேல் சுகமாய் வாசம்பண்ணும்; அவருக்கு இடும் நாமம் நமது நீதியாயிருக்கிற கர்த்தர் என்பத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நாட்களில் யூதா இரட்சிக்கப்படும், இஸ்ரவேல் சுகமாய் வாசம்பண்ணும்; அவருக்கு இடும் நாமம் நமது நீதியாயிருக்கிற கர்த்தர் என்பத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, இதோ, நாட்கள் வரும், அப்பொழுது இஸ்ரவேல் புத்திரரை எகிப்துதேசத்திலிருந்து அழைத்துக்கொண்டுவந்த கர்த்தருடைய ஜீவனைக்கொண்டு சத்தியம்பண்ணாமல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, இதோ, நாட்கள் வரும், அப்பொழுது இஸ்ரவேல் புத்திரரை எகிப்துதேசத்திலிருந்து அழைத்துக்கொண்டுவந்த கர்த்தருடைய ஜீவனைக்கொண்டு சத்தியம்பண்ணாமல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் வீட்டின் சந்ததியாரைத் தங்கள் சுயதேசத்தில் குடியிருக்கும்படிக்கு வடதேசத்திலும், நான் அவர்களைத் துரத்தியிருந்த எல்லா தேசங்களிலுமிருந்து அழைத்து வழிநடத்திக்கொண்டுவந்த கர்த்தருடைய ஜீவனைக்கொண்டு சத்தியம்பண்ணுவார்களென்று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் வீட்டின் சந்ததியாரைத் தங்கள் சுயதேசத்தில் குடியிருக்கும்படிக்கு வடதேசத்திலும், நான் அவர்களைத் துரத்தியிருந்த எல்லா தேசங்களிலுமிருந்து அழைத்து வழிநடத்திக்கொண்டுவந்த கர்த்தருடைய ஜீவனைக்கொண்டு சத்தியம்பண்ணுவார்களென்று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ர்க்கதரிசிகளினிமித்தம் என் இருதயம் என் உள்ளத்திலே நொறுங்கியிருக்கிறது; என் எலும்புகளெல்லாம் அதிருகிறது; கர்த்தர் நிமித்தமும், அவருடைய பரிசுத்த வார்த்தைகளினிமித்தமும் நான் வெறித்திருக்கிற மனுஷனைப்போலவும் மதுபானம் மேற்கொண்டவனைப்போலவும் இருக்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ர்க்கதரிசிகளினிமித்தம் என் இருதயம் என் உள்ளத்திலே நொறுங்கியிருக்கிறது; என் எலும்புகளெல்லாம் அதிருகிறது; கர்த்தர் நிமித்தமும், அவருடைய பரிசுத்த வார்த்தைகளினிமித்தமும் நான் வெறித்திருக்கிற மனுஷனைப்போலவும் மதுபானம் மேற்கொண்டவனைப்போலவும் இருக்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ர்க்கதரிசிகளினிமித்தம் என் இருதயம் என் உள்ளத்திலே நொறுங்கியிருக்கிறது; என் எலும்புகளெல்லாம் அதிருகிறது; கர்த்தர் நிமித்தமும், அவருடைய பரிசுத்த வார்த்தைகளினிமித்தமும் நான் வெறித்திருக்கிற மனுஷனைப்போலவும் மதுபானம் மேற்கொண்டவனைப்போலவும் இருக்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 சேனைகளின் கர்த்தர் தீர்க்கதரிசிகளைக் குறித்து: இதோ, நான் அவர்களுக்குப் புசிக்க எட்டியையும், குடிக்கப் பிச்சுக்கலந்த தண்ணீரையும் கொடுப்பேன்; எருசலேமின் தீர்க்கதரிசிகளிலிருந்து மாயமானது தேசமெங்கும் பரம்பிற்றே என்று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 சேனைகளின் கர்த்தர் தீர்க்கதரிசிகளைக் குறித்து: இதோ, நான் அவர்களுக்குப் புசிக்க எட்டியையும், குடிக்கப் பிச்சுக்கலந்த தண்ணீரையும் கொடுப்பேன்; எருசலேமின் தீர்க்கதரிசிகளிலிருந்து மாயமானது தேசமெங்கும் பரம்பிற்றே என்று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ுக்குத் தீர்க்கதரிசனம் சொல்லுகிற தீர்க்கதரிசிகளின் வார்த்தைகளைக் கேளாதிருங்கள்; அவர்கள் உங்களை வீண்பெருமை கொள்ளும்படி செய்கிறார்கள்; கர்த்தருடைய வாக்கை அல்ல, தாங்கள் யூகித்த தரிசனத்தைச் சொல்லுகிற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ுக்குத் தீர்க்கதரிசனம் சொல்லுகிற தீர்க்கதரிசிகளின் வார்த்தைகளைக் கேளாதிருங்கள்; அவர்கள் உங்களை வீண்பெருமை கொள்ளும்படி செய்கிறார்கள்; கர்த்தருடைய வாக்கை அல்ல, தாங்கள் யூகித்த தரிசனத்தைச் சொல்லுகிற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ுக்குத் தீர்க்கதரிசனம் சொல்லுகிற தீர்க்கதரிசிகளின் வார்த்தைகளைக் கேளாதிருங்கள்; அவர்கள் உங்களை வீண்பெருமை கொள்ளும்படி செய்கிறார்கள்; கர்த்தருடைய வாக்கை அல்ல, தாங்கள் யூகித்த தரிசனத்தைச் சொல்லுகிற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என்னை அசட்டைபண்ணுகிறவர்களை நோக்கி: உங்களுக்குச் சமாதானம் இருக்குமென்று கர்த்தர் சொன்னாரென்று சொல்லுகிறதுமல்லாமல், தங்கள் இருதயத்தின் கடினத்திலே நடக்கிற யாவரையும் நோக்கி: உங்கள்மேல் பொல்லாப்பு வராதென்றும் சொல்லு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என்னை அசட்டைபண்ணுகிறவர்களை நோக்கி: உங்களுக்குச் சமாதானம் இருக்குமென்று கர்த்தர் சொன்னாரென்று சொல்லுகிறதுமல்லாமல், தங்கள் இருதயத்தின் கடினத்திலே நடக்கிற யாவரையும் நோக்கி: உங்கள்மேல் பொல்லாப்பு வராதென்றும் சொல்லு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ுடைய ஆலோசனையில் கூடநின்று, அவருடைய வார்த்தையைக் கேட்டறிந்தவன் யார்? அவருடைய வார்த்தையைக் கவனித்துக் கேட்டவன் யார்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ுடைய ஆலோசனையில் கூடநின்று, அவருடைய வார்த்தையைக் கேட்டறிந்தவன் யார்? அவருடைய வார்த்தையைக் கவனித்துக் கேட்டவன் யார்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கர்த்தருடைய பெருங்காற்றாகிய கொடிய புசல் புறப்பட்டது; அது துன்மார்க்கருடைய தலையின்மேல் உக்கிரமாய் மோத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தம்முடைய இருதயத்தின் நினைவுகளை நடப்பித்து நிறைவேற்றுமளவும், அவருடைய கோபம் தணியாது; கடைசிநாட்களில் அதை நன்றாய் உணருவீ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தம்முடைய இருதயத்தின் நினைவுகளை நடப்பித்து நிறைவேற்றுமளவும், அவருடைய கோபம் தணியாது; கடைசிநாட்களில் அதை நன்றாய் உணருவீ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த் தீர்க்கதரிசிகளை நான் அனுப்பாதிருந்தும் அவர்கள் ஓடினார்கள்; அவர்களோடே நான் பேசாதிருந்தும் அவர்கள் தீர்க்கதரிசனஞ் சொன்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த் தீர்க்கதரிசிகளை நான் அனுப்பாதிருந்தும் அவர்கள் ஓடினார்கள்; அவர்களோடே நான் பேசாதிருந்தும் அவர்கள் தீர்க்கதரிசனஞ் சொன்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என் ஆலோசனையிலே நிலைத்திருந்தார்களேயாகில், அப்பொழுது அவர்கள் என் வார்த்தைகளை ஜனங்களுக்குத் தெரிவித்து, அவர்களைத் தங்கள் பொல்லாத வழிகளையும் தங்கள் செய்கைகளின் பொல்லாப்பையும் விட்டுத் திருப்புவ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என் ஆலோசனையிலே நிலைத்திருந்தார்களேயாகில், அப்பொழுது அவர்கள் என் வார்த்தைகளை ஜனங்களுக்குத் தெரிவித்து, அவர்களைத் தங்கள் பொல்லாத வழிகளையும் தங்கள் செய்கைகளின் பொல்லாப்பையும் விட்டுத் திருப்புவ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சம் விபசாரக்காரரால் நிறைந்திருக்கிறது, தேசம் சாபத்தினால் துக்கிக்கிறது, வனாந்தரத்தின் மேய்ச்சல்கள் வாடிப்போகிறது, அவர்கள் ஓட்டம் பொல்லாதது; அவர்கள் பெலன் அநியாயமாயிருக்கிற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சம் விபசாரக்காரரால் நிறைந்திருக்கிறது, தேசம் சாபத்தினால் துக்கிக்கிறது, வனாந்தரத்தின் மேய்ச்சல்கள் வாடிப்போகிறது, அவர்கள் ஓட்டம் பொல்லாதது; அவர்கள் பெலன் அநியாயமாயிருக்கிற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சமீபத்திற்கு மாத்திரமா தேவன், தூரத்திற்கும் தேவன் அல்லவோ என்று கர்த்தர் சொல்லு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சமீபத்திற்கு மாத்திரமா தேவன், தூரத்திற்கும் தேவன் அல்லவோ என்று கர்த்தர் சொல்லு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ாவனாகிலும் தன்னை நான் காணாதபடிக்கு மறைவிடங்களில் ஒளித்துக்கொள்ளக்கூடுமோ என்று கர்த்தர் சொல்லுகிறார்; நான் வானத்தையும் பூமியையும் நிரப்புகிறவர் அல்லவே என்று கர்த்த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ாவனாகிலும் தன்னை நான் காணாதபடிக்கு மறைவிடங்களில் ஒளித்துக்கொள்ளக்கூடுமோ என்று கர்த்தர் சொல்லுகிறார்; நான் வானத்தையும் பூமியையும் நிரப்புகிறவர் அல்லவே என்று கர்த்தர்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ொப்பனங்கண்டேன், சொப்பனங்கண்டேன் என்று, என் நாமத்தைச் சொல்லிப் பொய்த்தீர்க்கதரிசனம் உரைக்கிற தீர்க்கதரிசிகள் சொல்லுகிறதைக் கேட்ட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ொப்பனங்கண்டேன், சொப்பனங்கண்டேன் என்று, என் நாமத்தைச் சொல்லிப் பொய்த்தீர்க்கதரிசனம் உரைக்கிற தீர்க்கதரிசிகள் சொல்லுகிறதைக் கேட்ட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துவரைக்கும் இப்படியிருக்கும்? பொய்த்தீர்க்கதரிசனம் சொல்லுகிற தீர்க்கதரிசிகளின் இருதயத்திலே ஏதாகிலுமுண்டோ? இவர்கள் தங்கள் இருதயத்தின் வஞ்சகத்தையே தீர்க்கதரிசனமாகச் சொல்லுகிறவ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துவரைக்கும் இப்படியிருக்கும்? பொய்த்தீர்க்கதரிசனம் சொல்லுகிற தீர்க்கதரிசிகளின் இருதயத்திலே ஏதாகிலுமுண்டோ? இவர்கள் தங்கள் இருதயத்தின் வஞ்சகத்தையே தீர்க்கதரிசனமாகச் சொல்லுகிறவ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ஜனத்தின் பிதாக்கள் பாகாலினிமித்தம் என் நாமத்தை மறந்ததுபோல, இவர்கள் தங்கள் அயலாருக்கு விவரிக்கிற தங்கள் சொப்பனங்களினாலே என் நாமத்தை அவர்கள் மறக்கும்படி செய்யப்பார்க்கிற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ஜனத்தின் பிதாக்கள் பாகாலினிமித்தம் என் நாமத்தை மறந்ததுபோல, இவர்கள் தங்கள் அயலாருக்கு விவரிக்கிற தங்கள் சொப்பனங்களினாலே என் நாமத்தை அவர்கள் மறக்கும்படி செய்யப்பார்க்கிற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ொப்பனங்கண்ட தீர்க்கதரிசி சொப்பனத்தை விவரிப்பானாக; என் வார்த்தையுள்ளவனோ, என் வார்த்தையை உண்மையாய்ச் சொல்வானாக; கோதுமைக்குமுன் பதர் எம்மாத்திரம்? என்று கர்த்தர் சொல்லு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ொப்பனங்கண்ட தீர்க்கதரிசி சொப்பனத்தை விவரிப்பானாக; என் வார்த்தையுள்ளவனோ, என் வார்த்தையை உண்மையாய்ச் சொல்வானாக; கோதுமைக்குமுன் பதர் எம்மாத்திரம்? என்று கர்த்தர் சொல்லுகி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 வார்த்தை அக்கினியைப்போலும், கன்மலையை நொறுக்கும் சம்மட்டியைப்போலும் இருக்கிறதல்லவோ? என்று கர்த்தர் சொல்லுகி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, இதோ, ஒவ்வொருவராய்த் தன்தன் அயலாரிடத்தில் என் வார்த்தையைத் திருட்டுத்தனமாய் எடுக்கிற தீர்க்கதரிசிகளுக்கு நான் விரோதி என்று கர்த்தர் சொல்லுகி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ோ, தங்கள் நாவின் சொல்லையே வழங்கி, அவர் அதை உரைத்தார் என்று சொல்லுகிற தீர்க்கதரிசிகளுக்கு நான் விரோதி என்று கர்த்தர் சொல்லுகி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, பொய்ச்சொப்பனங்களைத் தீர்க்கதரிசனமாகச் சொல்லி, அவைகளை விவரித்து, என் ஜனத்தைத் தங்கள் பொய்களினாலும், தங்கள் வீம்புகளினாலும், மோசம்போக்குகிறவர்களுக்கு நான் விரோதி என்று கர்த்தர் சொல்லுகிறார்; நான் அவர்களை அனுப்பினதுமில்லை, அவர்களுக்குக் கற்பித்ததுமில்லை; அவர்கள் இந்த ஜனத்துக்கு ஒரு பிரயோஜனமாய் இருப்பதுமில்லை என்று கர்த்தர் சொல்லுகி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, பொய்ச்சொப்பனங்களைத் தீர்க்கதரிசனமாகச் சொல்லி, அவைகளை விவரித்து, என் ஜனத்தைத் தங்கள் பொய்களினாலும், தங்கள் வீம்புகளினாலும், மோசம்போக்குகிறவர்களுக்கு நான் விரோதி என்று கர்த்தர் சொல்லுகிறார்; நான் அவர்களை அனுப்பினதுமில்லை, அவர்களுக்குக் கற்பித்ததுமில்லை; அவர்கள் இந்த ஜனத்துக்கு ஒரு பிரயோஜனமாய் இருப்பதுமில்லை என்று கர்த்தர் சொல்லுகி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, பொய்ச்சொப்பனங்களைத் தீர்க்கதரிசனமாகச் சொல்லி, அவைகளை விவரித்து, என் ஜனத்தைத் தங்கள் பொய்களினாலும், தங்கள் வீம்புகளினாலும், மோசம்போக்குகிறவர்களுக்கு நான் விரோதி என்று கர்த்தர் சொல்லுகிறார்; நான் அவர்களை அனுப்பினதுமில்லை, அவர்களுக்குக் கற்பித்ததுமில்லை; அவர்கள் இந்த ஜனத்துக்கு ஒரு பிரயோஜனமாய் இருப்பதுமில்லை என்று கர்த்தர் சொல்லுகி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ராலே சுமரும் பாரம் என்னவென்று இந்த ஜனமாகிலும் ஒரு தீர்க்கதரிசியாலும் ஒரு ஆசாரியனாகிலும் உன்னைக் கேட்டால், உங்களைத் தள்ளிவிடுவேன் என்பதே பாரம் என்று நீ அவர்களுடனே சொல்லவேண்டும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ராலே சுமரும் பாரம் என்னவென்று இந்த ஜனமாகிலும் ஒரு தீர்க்கதரிசியாலும் ஒரு ஆசாரியனாகிலும் உன்னைக் கேட்டால், உங்களைத் தள்ளிவிடுவேன் என்பதே பாரம் என்று நீ அவர்களுடனே சொல்லவேண்டு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ராலே சுமரும் பாரம் என்னவென்று இந்த ஜனமாகிலும் ஒரு தீர்க்கதரிசியாலும் ஒரு ஆசாரியனாகிலும் உன்னைக் கேட்டால், உங்களைத் தள்ளிவிடுவேன் என்பதே பாரம் என்று நீ அவர்களுடனே சொல்லவேண்டு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ர்த்தரால் சுமரும் பாரம் என்று சொல்லுகிற தீர்க்கதரிசியாகிலும் ஆசாரியனாகிலும் ஜனமாகிலும் சரி, அப்படிச் சொல்லுகிற மனுஷனையும் அவன் வீட்டாரையும் தண்டிப்பேன் என்று கர்த்தர் சொல்லுகி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ர்த்தரால் சுமரும் பாரம் என்று சொல்லுகிற தீர்க்கதரிசியாகிலும் ஆசாரியனாகிலும் ஜனமாகிலும் சரி, அப்படிச் சொல்லுகிற மனுஷனையும் அவன் வீட்டாரையும் தண்டிப்பேன் என்று கர்த்தர் சொல்லுகி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ர்த்தர் என்ன மறு உத்தரவு கொடுத்தார்? கர்த்தர் என்ன சொன்னார்? என்று நீங்கள் அவரவர் தங்கள் அயலானையும் அவரவர் தங்கள் சகோதரனையும் கேட்பீர்களாக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னால் கர்த்தரால் வரும் பாரம் என்கிற சொல்லை இனி வழங்காதிருப்பீர்களாக, அவன் வார்த்தையே அவனவனுக்குப் பாரமாயிருக்கும்; அதேனென்றால், நமது தேவனாகிய சேனைகளின் கர்த்தர் என்கிற ஜீவனுள்ள தேவனுடைய வார்த்தைகளைப் புரட்டுகிறீ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னால் கர்த்தரால் வரும் பாரம் என்கிற சொல்லை இனி வழங்காதிருப்பீர்களாக, அவன் வார்த்தையே அவனவனுக்குப் பாரமாயிருக்கும்; அதேனென்றால், நமது தேவனாகிய சேனைகளின் கர்த்தர் என்கிற ஜீவனுள்ள தேவனுடைய வார்த்தைகளைப் புரட்டுகிறீ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னால் கர்த்தரால் வரும் பாரம் என்கிற சொல்லை இனி வழங்காதிருப்பீர்களாக, அவன் வார்த்தையே அவனவனுக்குப் பாரமாயிருக்கும்; அதேனென்றால், நமது தேவனாகிய சேனைகளின் கர்த்தர் என்கிற ஜீவனுள்ள தேவனுடைய வார்த்தைகளைப் புரட்டுகிறீ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் உனக்கு என்ன மறு உத்தரவு கொடுத்தார்? கர்த்தர் என்ன சொன்னார்? என்று நீ தீர்க்கதரிசியைக் கேட்பாயாக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ீர்க்கதரிசியும் ஆசாரியனும் மாயக்காரராயிருக்கிறார்கள், என் ஆலயத்திலும் அவர்களுடைய பொல்லாப்பைக் கண்டேன் என்று கர்த்தர் சொல்லுகிற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ீர்க்கதரிசியும் ஆசாரியனும் மாயக்காரராயிருக்கிறார்கள், என் ஆலயத்திலும் அவர்களுடைய பொல்லாப்பைக் கண்டேன் என்று கர்த்தர் சொல்லுகிறா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ீங்களோவெனில், கர்த்தரால் சுமரும் பாரம் என்று சொல்லுகிறபடியினாலே, கர்த்தர் பாரம் என்று சொல்லாதிருங்களென்று நான் உங்களுக்குச் சொல்லி அனுப்பியும், நீங்கள் இந்த வார்த்தையைக் கர்த்தரின் பாரம் என்று சொல்லுகிறீர்களே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ீங்களோவெனில், கர்த்தரால் சுமரும் பாரம் என்று சொல்லுகிறபடியினாலே, கர்த்தர் பாரம் என்று சொல்லாதிருங்களென்று நான் உங்களுக்குச் சொல்லி அனுப்பியும், நீங்கள் இந்த வார்த்தையைக் கர்த்தரின் பாரம் என்று சொல்லுகிறீர்களே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, அவர்கள் வழி அவர்களுக்கு இருட்டிலே சறுக்கலான வழியாயிருக்கும், துரத்துண்டு அதிலே விழுவார்கள்; அவர்கள் விசாரிக்கப்படும் வருஷத்திலே அவர்கள்மேல் பொல்லாப்பை வரப்பண்ணுவேனென்று கர்த்தர் சொல்லுகிற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, அவர்கள் வழி அவர்களுக்கு இருட்டிலே சறுக்கலான வழியாயிருக்கும், துரத்துண்டு அதிலே விழுவார்கள்; அவர்கள் விசாரிக்கப்படும் வருஷத்திலே அவர்கள்மேல் பொல்லாப்பை வரப்பண்ணுவேனென்று கர்த்தர் சொல்லுகிறார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, அவர்கள் வழி அவர்களுக்கு இருட்டிலே சறுக்கலான வழியாயிருக்கும், துரத்துண்டு அதிலே விழுவார்கள்; அவர்கள் விசாரிக்கப்படும் வருஷத்திலே அவர்கள்மேல் பொல்லாப்பை வரப்பண்ணுவேனென்று கர்த்தர் சொல்லுகிறார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தலால், இதோ, நான் உங்களை மறக்கவே மறந்து, உங்களையும், நான் உங்களுக்கும் உங்கள் பிதாக்களுக்கும் கொடுத்த நகரத்தையும் எனக்கு முன்பாக இராதபடிக்குக் கைவிட்டு,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தலால், இதோ, நான் உங்களை மறக்கவே மறந்து, உங்களையும், நான் உங்களுக்கும் உங்கள் பிதாக்களுக்கும் கொடுத்த நகரத்தையும் எனக்கு முன்பாக இராதபடிக்குக் கைவிட்டு,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மாரியாவின் தீர்க்கதரிசிகளிலோ மதிகேட்டைக் கண்டேன்; பாகாலைக்கொண்டு தீர்க்கதரிசனஞ்சொல்லி, இஸ்ரவேல் என்னும் என் ஜனத்தை மோசம்போக்கினா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மாரியாவின் தீர்க்கதரிசிகளிலோ மதிகேட்டைக் கண்டேன்; பாகாலைக்கொண்டு தீர்க்கதரிசனஞ்சொல்லி, இஸ்ரவேல் என்னும் என் ஜனத்தை மோசம்போக்கின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மறக்கப்படாத நித்திய நிந்தையையும் நித்திய இலச்சையையும் உங்கள்மேல்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ுசலேமின் தீர்க்கதரிசிகளிலும் திடுக்கிடத்தக்க காரியத்தைக் காண்கிறேன்; விபசாரம்பண்ணி, வஞ்சகமாய் நடந்து, ஒருவனும் தன் பொல்லாப்பை விட்டுத் திரும்பாதபடிக்குப் பொல்லாதவர்களின் கைகளைத் திடப்படுத்துகிறார்கள்; அவர்கள் எல்லாரும் எனக்குச் சோதோமைப்போலும், அதின் குடிகள் கொமோராவைப்போலும் இருக்கிறா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ுசலேமின் தீர்க்கதரிசிகளிலும் திடுக்கிடத்தக்க காரியத்தைக் காண்கிறேன்; விபசாரம்பண்ணி, வஞ்சகமாய் நடந்து, ஒருவனும் தன் பொல்லாப்பை விட்டுத் திரும்பாதபடிக்குப் பொல்லாதவர்களின் கைகளைத் திடப்படுத்துகிறார்கள்; அவர்கள் எல்லாரும் எனக்குச் சோதோமைப்போலும், அதின் குடிகள் கொமோராவைப்போலும் இருக்கிறார்க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ுசலேமின் தீர்க்கதரிசிகளிலும் திடுக்கிடத்தக்க காரியத்தைக் காண்கிறேன்; விபசாரம்பண்ணி, வஞ்சகமாய் நடந்து, ஒருவனும் தன் பொல்லாப்பை விட்டுத் திரும்பாதபடிக்குப் பொல்லாதவர்களின் கைகளைத் திடப்படுத்துகிறார்கள்; அவர்கள் எல்லாரும் எனக்குச் சோதோமைப்போலும், அதின் குடிகள் கொமோராவைப்போலும் இருக்கிற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1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ઇસ્રાએલના દેવ યહોવા તેમની પ્રજાના રખેવાળો વિષે આ પ્રમાણે કહે છે, “જે ધેટાંપાળકો મારા બીડ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ેટાંનો નાશ કરે છે, તથા તેઓને વિખેરી નાખે છે. તેઓને હાય હાય!” આ 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ની પ્રજાનું ધ્યાન રાખવાની જેમની ફરજ હતી તે ઘેટાંપાળકો માટે યહોવા આમ કહે છે, એ તમે છો જેણે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ટોળાને વિખેરીને ભગાડી મૂક્યાં છે, તમે ક્યારેય તેમની પર ધ્યાન નથી આપ્યું, હવે હું તમે કરેલ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ુષ્કૃત્યો માટે તમને સજા કરીશ એવું યહોવા ક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પરંતુ મારા લોકોમાંના બચેલાઓને હું જાતે જે દેશોમાં મેં તેમને હાંકી કાઢયા છે ત્યાંથી પાછા એક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ને, તેમના વાડામાં પાછા લાવીશ. ત્યાં તેઓનો વંશવેલો ફૂલશે-ફાલશે અને વૃદ્ધિ પામ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ું એવા પાળકોની નિમણૂંક કરીશ જેઓ તેમની સંભાળ રાખે. એટલે પછી તેમને બીવાનું કે ડરવાનું રહે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ી સતત ગણતરી કરવામાં આવશે જેથી કોઇ ભૂલું પણ નહિ પડે.” આ 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યહોવા કહે છે, “એવો સમય આવી રહ્યો છે જ્યારે હું દાઉદના વંશમાં એક ન્યાયી “અંકુર” ઉગાવીશ, તેને રા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રીકે પસંદ કરીશ. જે ડહાપણપૂર્વક રાજ્ય શાસન કરશે અને દેશમાં ન્યાય અને નીતિમત્તાની આણ વર્તા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ની કારકિદીર્ દરમ્યાન યહૂદિયાનો અને ઇસ્રાએલનો ઉદ્ધાર થશે અને તેઓ સુરક્ષિત રહેશે લોકો તેમને યહો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ારું ન્યાયીપણું છે. એ નામે બોલાવ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યહોવા કહે છે, “હવે એવો સમય આવશે, જ્યારે લોકો સમ ખાતી વખતે એમ નહિ કહે કે, ‘હું ઇસ્રાએલી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િસરમાંથી બહાર લાવનાર યહોવાના નામે સોગંદ લઉં છું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ણ એમ કહેશે કે , ‘ઇસ્રાએલના વંશજોને ઉત્તરના પ્રદેશમાંથી અને પોતે તેમને જ્યાં હાંકી કાઢયા હતા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ા દેશોમાંથી ફરી પાછા લાવનાર જીવતા યહોવાના સમ!’ તેઓ તેમની પોતાની ભૂમિમાં વસ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અતિ કપટી જૂઠા પ્રબોધકોથી મારું હૃદય વ્યથિત થયું છે. હું ભયથી જાગી જાઉં છું અને દ્રાક્ષારસ પીધેલ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ણસની જેમ લથડીયાં ખાઉં છું, કારણ કે તેઓ માટે ભયંકર શિક્ષા રાહ જુએ છે, અને તેઓની વિરુદ્ધ યહોવા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સનનાં પવિત્ર વચનો ઉચ્ચાર્ય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ેથી સૈન્યોનો દેવ યહોવા કહે છે, “હું તેઓને કડવી વેલ ખવડાવીશ અને ઝેર પાઇશ કારણ કે તેઓને લીધે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શ દુષ્ટતાથી ભરાઇ ગ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સૈન્યોનો દેવ યહોવા કહે છે, “મારા લોકોને મારી આ ચેતવણી છે. જ્યારે આ જૂઠા પ્રબોધકો તમને પ્રબોધ ક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અને તમને જૂઠી આશાઓ આપે ત્યારે તમે સાંભળશો નહિ. તેઓ ધડમાથા વગરની વાતો કરે છે, તેઓ મારાં મુખન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ચનો નથી કહે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જેઓ મારી વાણીનો તિરસ્કાર કરે છે તેમને કહેવાય છે કે, “તમારી સાથે બધું સારું થશે, જેઓ પોતાની ઇરછ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ુજબ વતેર્ છે તેમને કહે છે, કોઇ પણ આફતથી તમારે ગભરાવાની જરૂર નથ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હા, જ્યાં યહોવાએ પોતાનો સંદેશો જાહેર કર્યો હતો ત્યાં આ બધા પ્રબોધકોમાંથી કોણ ત્યાં ઊભું હતું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ધ્યાનથી સાંભળ્યો હતો? કોઇ પણ પ્રબોધકે ધ્યાનથી સાંભળવાની કાળજી રાખી છે ખર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આ યહોવાના ક્રોધનો વંટોળ ચડ્યો છે; એ ધૂમરી લેતો લેતો દુષ્ટોને માથે અફળા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ેઓની વિરુદ્ધ જે શિક્ષા યહોવાએ ઉચ્ચારી છે તેનો સંપૂર્ણ અમલ થશે નહિ, ત્યાં સુધી તેમનો ક્રોધ શાં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શે નહિ. પાછળથી જ્યારે યરૂશાલેમનું પતન થશે ત્યારે મેં જે કહ્યું છે તે તમે સમજી શક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યહોવાએ કહ્યું, “આ પ્રબોધકોને મેં મોકલ્યા નથી. છતાં તેઓ દોડાદોડ કરે છે; મેં આ લોકોને કઇં કહ્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 છતાં તેઓ મારે નામે બોલ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ેઓ જો મારી મંત્રણામાં ઉપસ્થિત રહ્યા હોત તો મારા લોકોને મારી વાણી સંભળાવી હોત અને તેમને ખો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ગેર્થી અને ખોટાં કાર્યોથી પાછા વાળ્યા હોત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કારણ કે દેશ વ્યભિચારીઓથી ભરાઇ ગયો છે; આ શાપને કારણે દેશ ઘેરી વ્યથામાં છે અને દુકાળ પડ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 ખોટા માગેર્ છે અને તેઓ પોતાની સત્તાનો યોગ્ય ઉપયોગ કર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“શું હું એ દેવ છું કે જે દૂરના સ્થળે રહે છે? અથવા શું હું એ દેવ છું જે પોતાના લોકોની નજીક રહ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શું કોઇ મારાથી પોતાને સંતાડી શકે? શું હું આકાશ તથા પૃથ્વીમાં સર્વત્ર હાજર નથી?” આ યહોવાના વચ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ેઓ કહે છે, “ગઇ રાત્રે યહોવા તરફથી મને એક સ્વપ્નદર્શન થયું. તે સાંભળો, ‘અને પછી તેઓ મારા ના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ૂઠી વાતો કરે છ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આવું કયાં સુધી ચાલશે? જો તેઓ ‘પ્રબોધકો’ છે તો તેઓ જૂઠા પ્રબોધકો છે અને તેઓ જે કહે છે તે સર્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પજાવી કાઢેલ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તેઓ એકબીજાને સ્વપ્નોની વાત કહીને મારું નામ ભૂલાવી દેવાની કોશિશ કરે છે. બરાબર એવી જ રીતે-જે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ા પિતૃઓ મારું નામ ભૂલીને બઆલદેવનું નામ લેતા થ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આ જૂઠાં પ્રબોધકોને પોતાનાં સ્વપ્નો કહેવા દો અને મારા સંદેશાવાહકોને પણ વિશ્વાસપૂર્વક માર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ત્યેક વચન કહેવા દો. ઘઉંની તુલનામાં તેનાં ફોતરાની શી કિંમત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મારુ વચન આગ જેવુ નથી? ખડકના ચૂરેચૂરા કરનાર હથોડા જેવુ નથ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“એટલે મારો વિરોધ એકબીજાના શબ્દો ચોરી લઇ એને મારે નામે ખપાવનાર પ્રબોધકો સામ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જે પ્રબોધકો પોતાની વાણીને મારી વાણી તરીકે ખપાવે છે. તેમની સામે મારો વિરોધ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જુઓ હું તે બધા પ્રબોધકોની વિરુદ્ધમાં છું જેમના સ્વપ્નો કેવળ નિર્લજ્જ જૂઠાણાં છે અને જેઓ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ને જૂઠાણાં દ્વારા અને મોટી મોટી વાતો દ્વારા પાપમાં દોરી જાય છે. મેં તેઓને મોકલ્યા નથી. અને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ને માટે તેઓની પાસે કોઇ સંદેશો નથી, જેઓ તેમના માટે કઇક છે.” એમ યહોવા ક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પછી યહોવાએ મને કહ્યું, “જ્યારે લોકોમાંથી કોઇ એક યાજક અથવા કોઇ પ્રબોધક તેમનામાંથી કોઇ તને પૂ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, ‘યહોવાએ કયા સંદેશા દ્વારા તારી પર બોજો7 નાખ્યો છે?’ તો તારે જવાબ દેવો કે, ‘તમે જ યહોવા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ોજારુંપ છો અને તે તમને ફગાવી દેશે.”‘ એમ યહોવા ક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“જો કોઇ પ્રબોધક કે યાજક કે કોઇ બીજો ‘યહોવાની વાણી ભારરૂપ છે.’ એમ કહેશે તો હું તેને અને તેન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ુટુંબને ભારે પડ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તમે અંદરોઅંદર એકબીજાને પૂછી શકો છો, ‘યહોવાનો સંદેશો શો છે? યહોવા શું કહે છે?” એવો જ પ્રયોગ કર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આજ પછી, તમારે ક્યારે પણ ‘યહોવાનો બોજો ‘ એમ બોલવું નહીં, જે કોઇ તેનો ઉપયોગ કરશે તે ખરેખ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ુશ્કેલીમાં મુકાઇ જશે કારણ કે તેઓ, મેં જે કહ્યું છે તેનો અવળો અર્થ કરે છે અને લોકોને, એમ કહી છેત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કે આ એ છે જે જીવતા જાગતા દેવ, આપણા યહોવા દેવ જે દરેક વસ્તુ પર શાસન કરે છે.-ક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“તમે આદરપૂર્વક પ્રબોધકને પૂછી શકો, ‘યહોવાનો સંદેશ શો છે? તેણે તમને શું કહ્યું છ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યહોવા કહે છે, “પ્રબોધકો અને યાજકો બંને ષ્ટ થઇ ગયા છે. મેં તેમને મારા મંદિરમાં પણ દુષ્ટતા આચર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મેં તમને આ શબ્દો નહિ વાપરવા માટે ચેતવણી આપી છે છતાં જો તમે યમિર્યાને પૂછો છો, ‘યહોવા તરફથી આ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ું બોજ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ને લીધે તેઓના રસ્તાઓ અંધકારમય તથા લપસણા થઇ ગયા છે. અંધકારમય જોખમી માર્ગ પર તેઓનો પીછો પકડવ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શે અને તેઓ પછડાશે. કારણ કે હું તેમના પર વિપત્તિ લાવવાનો છું. જ્યારે તેઓનો સમય આવશે ત્યારે તે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ાં સર્વ પાપોની સજા કરવામાં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પછી જે તમે મને ભારરૂપ છો, તે ભાર હું ફેંકી દઇશ. તમને તથા આ નગરને જે મેં તમને અને તમારા પિતૃ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્યું હતું. મારી નજરથી બહાર કરી દ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મેં સમરૂનના પ્રબોધકોમાં ઘૃણાજનક વસ્તુઓ જોઇ છે; તેઓએ બઆલ દેવને નામે પ્રબોધ કર્યો છ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સ્રાએલીઓને ખોટે માગેર્ દોર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અને હું તમારાથી કદી ભૂલાય નહિ એવી નામોશી અને નિરંતર નિંદા તથા સતત અપમાન હું તમારા પર આણીશ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રંતુ યરૂશાલેમના પ્રબોધકોમાં તો મેં આનાથી પણ ભયંકર કૃત્યો જોયાં છે; તેઓ વ્યભિચાર કરે છે,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્યોને છેતરે છે, દુષ્ટ માણસોને સાથસહકાર આપે છે જેથી દુષ્ટતામાંથી કોઇ પાછું વળતું નથી; મારે મન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ા સદોમ અને ગમોરાના લોકો જેવા છે, જેઓ સંપૂર્ણ રીતે ષ્ટ થઇ ગયા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2026-10-20T05:23:51Z</dcterms:created>
  <dcterms:modified xsi:type="dcterms:W3CDTF">2026-10-20T05:23:51Z</dcterms:modified>
  <dc:title>યિર્મેયા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