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திகாலையில் எழுந்து நேரப்பட வேலையிலே தரித்து, வருத்தத்தின் அப்பத்தைச் சாப்பிடுகிறதும் விருதா; அவரே தமக்குப் பிரியமானவனுக்கு நித்திரை அள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பிள்ளைகள் கர்த்தரால் வரும் சுதந்தரம், கர்ப்பத்தின் கனி அவரால் கிடைக்கும் பல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 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 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ો યહોવા ઘર ન બાંધે તો; બાંધનારાઓનો શ્રમ વ્યર્થ છે, અને જો યહોવા નગરનું રક્ષણ ન કરે તો; ચોકીદા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કી પહેરો સમયની બરબાદી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ીવવા માટે વહેલી સવારથી મોડી રાત સુધી સખત પરિશ્રમ કરવાનો કોઇ અર્થ નથી, કારણકે તે તેમને ચાહન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કને આરામ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બાળકો યહોવા પાસેથી મળેલી ભેટ છે. તેઓ માતાના દેહમાંથી મળેલું ઇના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ુવાવસ્થામાંના પુત્રો તો; બળવાન વીર યોદ્ધાનાં હાથમાંના તીક્ષ્ણ બાણ 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 માણસનો ભાથો તેનાથી ભરેલો છે તેને ધન્ય છે. જ્યારે તે નગરનાં દરવાજે શત્રુઓ સામે લડશે ત્યા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ાજ્જિત નહિ થાય. કારણકે તેનાં પુત્રો તેનો બચાવ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2026-10-21T08:54:11Z</dcterms:created>
  <dcterms:modified xsi:type="dcterms:W3CDTF">2026-10-21T08:54:11Z</dcterms:modified>
  <dc:title>ગીતશાસ્ત્ર : 127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