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7781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3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த்துமமே, என் முழு உள்ளமே – உ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3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ண்டவரை தொழுதேத்து, இந்நாள்வர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3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்பு வைத்தாதரித்த – உ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3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ண்டவரைத் தொழுதேத்து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3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ோற்றிடும் வானோர், ப+தலத்துள்ளோ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3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ாற்றுதற்கரிய தன்மையுள்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3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லைமுறை தலைமுறை தாங்கும் விநோ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3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லகமுன் தோன்றி ஒழியா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3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ினம் தினம் உலகில் நீ செய் பலவான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3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னை பொறுத்தருளும், மேலான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3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தை, நோய், துன்பம் மாற்றி, அனந்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3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ஓதரும் தலைசெய் துயிர்தந்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3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ற்றுனக் கிரங்கி உரிமை பாராட்ட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3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ுற்றும் கிருபையினால் முடிசூட்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3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 மிகுந்தேற தோத்திரி தின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3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தயமே, உள்ளமே, என் மனமே  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3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">
  <a:themeElements>
    <a:clrScheme name="Theme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2026-10-23T13:19:02Z</dcterms:created>
  <dcterms:modified xsi:type="dcterms:W3CDTF">2026-10-23T13:19:02Z</dcterms:modified>
  <dc:title>துதிப் பாடல்கள் : 237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