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ூப்புக்கு எதிராகவும், பாரானுக்கும் தோப்பேலுக்கும் லாபானுக்கும் ஆஸரோத்துக்கும் திசாகாபுக்கும் நடுவாகவும் இருக்கிற யோர்தானுக்கும் இக்கரையான வனாந்தரத்தின் சமனான வெளியிலே வந்தபோது, மோசே இஸ்ரவேலர் எல்லாரையும் நோக்கிச் சொன்ன வசனங்களாவன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ின் குடியிருந்த எமோரியரின் ராஜாவாகிய சீகோனையும், எத்ரேயின் அருகே அஸ்தரோத்தில் குடியிருந்த பாசானின் ராஜாவாகிய சீகோனையும், எத்ரேயின் அருகே அஸ்தரோத்தில் குடியிருந்த பாசானின் ராஜாவாகிய ஓக் என்பவனையும், மோசே முறிய அடித்தபின்ப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ின் குடியிருந்த எமோரியரின் ராஜாவாகிய சீகோனையும், எத்ரேயின் அருகே அஸ்தரோத்தில் குடியிருந்த பாசானின் ராஜாவாகிய சீகோனையும், எத்ரேயின் அருகே அஸ்தரோத்தில் குடியிருந்த பாசானின் ராஜாவாகிய ஓக் என்பவனையும், மோசே முறிய அடித்தபின்ப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ற்பதாம் வருஷம் பதினோராம் மாதம் முதல் தேதியிலே, மோசே இஸ்ரவேல் புத்திரருக்குச் சொல்லும்படி தனக்குக் கர்த்தர் விதித்த யாவையும் அவர்களுக்குச்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ற்பதாம் வருஷம் பதினோராம் மாதம் முதல் தேதியிலே, மோசே இஸ்ரவேல் புத்திரருக்குச் சொல்லும்படி தனக்குக் கர்த்தர் விதித்த யாவையும் அவர்களுக்கு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ர்தானுக்கு இப்புறத்திலிருக்கிற மோவாபின் தேசத்தில் மோசே இந்த நியாயப்பிரமாணத்தை விவரித்துக் காண்பிக்கத் தொடங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ரேபிலே நம்முடைய தேவனாகிய கர்த்தர் நம்மோடே சொன்னது என்னவென்றால்: நீங்கள் இந்த மலையருகே தங்கியிருந்தது போத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ந்தத் தேசத்தை உங்களுக்கு முன்பாக வைத்தேன்; நீங்கள் போய், கர்த்தர் உங்கள் பிதாக்களாகிய ஆபிரகாமுக்கும் ஈசாக்குக்கும் யாக்கோபுக்கும் அவர்களுக்குப் பின்வரும் அவர்கள் சந்ததிக்கும் ஆணையிட்டுக்கொடுத்த அந்தத் தேசத்தைச் சுதந்தரித்துக்கொள்ளுங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ந்தத் தேசத்தை உங்களுக்கு முன்பாக வைத்தேன்; நீங்கள் போய், கர்த்தர் உங்கள் பிதாக்களாகிய ஆபிரகாமுக்கும் ஈசாக்குக்கும் யாக்கோபுக்கும் அவர்களுக்குப் பின்வரும் அவர்கள் சந்ததிக்கும் ஆணையிட்டுக்கொடுத்த அந்தத் தேசத்தைச் சுதந்தரித்துக்கொள்ளுங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் நான் உங்களை நோக்கி: நான் ஒருவனாக உங்கள் பாரத்தைத் தாங்கக் கூட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தேவனாகிய கர்த்தர் உங்களைப் பெருகப்பண்ணினார்; இதோ, இந்நாளில் நீங்கள் வானத்து நட்சத்திரங்களைப்போலத் திரளாயிருக்கிற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ப்பொழுது இருக்கிறதைப் பார்க்கிலும் ஆயிரமடங்கு அதிகமாகும்படி உங்கள் பிதாக்களின் தேவனாகிய கர்த்தர் உங்களுக்குச் சொல்லியபடியே உங்களை ஆசீர்வதிப்பார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ப்பொழுது இருக்கிறதைப் பார்க்கிலும் ஆயிரமடங்கு அதிகமாகும்படி உங்கள் பிதாக்களின் தேவனாகிய கர்த்தர் உங்களுக்குச் சொல்லியபடியே உங்களை ஆசீர்வதிப்பார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வருத்தத்தையும் பிரயாசத்தையும் வழக்குகளையும் நான் ஒருவனாய்த் தாங்குவது எப்படி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 அதிபதிகளை ஏற்படுத்தும்பொருட்டு, உங்கள் கோத்திரங்களில் ஞானமும் விவேகமும் அறிவும் உள்ளவர்கள் என்று பேர்பெற்ற மனிதரைத் தெரிந்துகொள்ளுங்கள் என்று சொன்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 அதிபதிகளை ஏற்படுத்தும்பொருட்டு, உங்கள் கோத்திரங்களில் ஞானமும் விவேகமும் அறிவும் உள்ளவர்கள் என்று பேர்பெற்ற மனிதரைத் தெரிந்துகொள்ளுங்கள் என்று சொன்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னக்குப் பிரதியுத்தரமாக: நீர் செய்யச்சொன்ன காரியம் நல்லது என்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செய்யவேண்டிய காரியங்கள் யாவையும் அக்காலத்திலே கட்டளையி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தேவனாகிய கர்த்தர் நமக்குக் கட்டளையிட்டபடியே, நாம் ஓரேபைவிட்டுப் பிரயாணம்பண்ணி, எமோரியரின் மலைநாட்டிற்கு நேராக நீங்கள் கண்ட அந்தப் பயங்கரமான பெரிய வனாந்தரவழி முழுவதும் நடந்துவந்து, காதேஸ்பர்னேயாவிலே சேர்ந்த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தேவனாகிய கர்த்தர் நமக்குக் கட்டளையிட்டபடியே, நாம் ஓரேபைவிட்டுப் பிரயாணம்பண்ணி, எமோரியரின் மலைநாட்டிற்கு நேராக நீங்கள் கண்ட அந்தப் பயங்கரமான பெரிய வனாந்தரவழி முழுவதும் நடந்துவந்து, காதேஸ்பர்னேயாவிலே சேர்ந்த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உங்களை நோக்கி: நம்முடைய தேவனாகிய கர்த்தர் நமக்குக் கொடுக்கும் எமோரியரின் மலைநாடுமட்டும் வந்து சேர்ந்த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உன் தேவனாகிய கர்த்தர் அந்தத் தேசத்தை உனக்கு முன்பாக வைத்திருக்கிறார்; உன் பிதாக்களுடைய தேவனாகிய கர்த்தர் உனக்குச் சொன்னபடியே, நீ போய் அதைச் சுதந்தரித்துக்கொள்; பயப்படாமலும் கலங்காமலும் இரு என்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உன் தேவனாகிய கர்த்தர் அந்தத் தேசத்தை உனக்கு முன்பாக வைத்திருக்கிறார்; உன் பிதாக்களுடைய தேவனாகிய கர்த்தர் உனக்குச் சொன்னபடியே, நீ போய் அதைச் சுதந்தரித்துக்கொள்; பயப்படாமலும் கலங்காமலும் இரு என்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எனக்கு நன்றாய்க் கண்டது; கோத்திரத்துக்கு ஒருவனாகப் பன்னிரண்டு மனிதரைத் தெரிந்தெடுத்து அனுப்பி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எனக்கு நன்றாய்க் கண்டது; கோத்திரத்துக்கு ஒருவனாகப் பன்னிரண்டு மனிதரைத் தெரிந்தெடுத்து அனுப்பி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ுறப்பட்டு, மலைகளில் ஏறி, எஸ்கோல் பள்ளத்தாக்குமட்டும் போய், அதை வேவுபார்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்தேசத்துக் கனிகளில் சிலவற்றைத் தங்கள் கையில் எடுத்துக்கொண்டு நம்மிடத்தில் வந்து, நம்முடைய தேவனாகிய கர்த்தர் நமக்குக் கொடுக்கும் தேசம் நல்ல தேசம் என்று நம்மிடத்தில் 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ும், நீங்கள் போகமாட்டோம் என்று உங்கள் தேவனாகிய கர்த்தருடைய கட்டளைக்கு விரோதமாக எதிர்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கூடாரங்களில் முறுமுறுத்து: கர்த்தர் நம்மை வெறுத்து, நம்மை அழிக்கும்பொருட்டாக நம்மை எமோரியரின் கையில் ஒப்புக்கொடுக்கும்படி, நம்மை எகிப்துதேசத்திலிருந்து புறப்படப்பண்ண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கூடாரங்களில் முறுமுறுத்து: கர்த்தர் நம்மை வெறுத்து, நம்மை அழிக்கும்பொருட்டாக நம்மை எமோரியரின் கையில் ஒப்புக்கொடுக்கும்படி, நம்மை எகிப்துதேசத்திலிருந்து புறப்படப்பண்ண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நான் உங்களை நோக்கி: நீங்கள் கலங்காமலும் அவர்களுக்குப் பயப்படாமலும் இர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முன் செல்லும் உங்கள் தேவனாகிய கர்த்தர் தாமே எகிப்தில் உங்களோடிருந்து, உங்கள் கண்களுக்கு முன்பாகச் செய்ததெல்லாவற்றைப்போலவும், உங்களுக்காக யுத்தம்பண்ணுவ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நீங்கள் பாளயமிறங்கத்தக்க இடத்தைப் பார்க்கவும், நீங்கள் போகவேண்டிய வழியை உங்களுக்குக் காட்டவ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ரவில் அக்கினியிலும் பகலில் மேகத்திலும் உங்களுக்குமுன் சென்றாரே. இப்படியிருந்தும், இந்தக்காரியத்தில் நீங்கள் அவரை விசுவாசியாமற்போன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கர்த்தர் உங்கள் வார்த்தைகளின் சத்தத்தைக் கேட்டு, கடுங்கோபங்கொண்டு: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பிதாக்களுக்குக் கொடுப்பேன் என்று நான் ஆணையிட்ட அந்த நல்ல தேசத்தை இந்தப் பொல்லாத சந்ததியாராகிய மனிதரில் ஒருவரும் காண்பதில்லை என்ற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ப்புன்னேயின் குமாரனாகிய காலேப்மாத்திரம் அதைக் காண்பான்; அவன் கர்த்தரை உத்தமமாய்ப் பின்பற்றினபடியால், நான் அவன் மிதித்துவந்த தேசத்தை அவனுக்கும் அவன் பிள்ளைகளுக்கும் கொடுப்பேன் என்றும் ஆணையிட்ட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ப்புன்னேயின் குமாரனாகிய காலேப்மாத்திரம் அதைக் காண்பான்; அவன் கர்த்தரை உத்தமமாய்ப் பின்பற்றினபடியால், நான் அவன் மிதித்துவந்த தேசத்தை அவனுக்கும் அவன் பிள்ளைகளுக்கும் கொடுப்பேன் என்றும் ஆணையிட்ட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ப்புன்னேயின் குமாரனாகிய காலேப்மாத்திரம் அதைக் காண்பான்; அவன் கர்த்தரை உத்தமமாய்ப் பின்பற்றினபடியால், நான் அவன் மிதித்துவந்த தேசத்தை அவனுக்கும் அவன் பிள்ளைகளுக்கும் கொடுப்பேன் என்றும் ஆணையிட்ட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உங்கள் நிமித்தம் கர்த்தர் என்மேலும் கோபங்கொண்டு: நீயும் அதில் பிரவேசிப்பதில்லை;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உங்கள் நிமித்தம் கர்த்தர் என்மேலும் கோபங்கொண்டு: நீயும் அதில் பிரவேசிப்பதில்லை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க்கு முன்பாக நிற்கிற நூனின் குமாரனாகிய யோசுவா அதில் பிரவேசிப்பான்; அவனைத் திடப்படுத்து; அவனே அதை இஸ்ரவேலுக்குச் சுதந்தரமாகப் பங்கிடுவ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ீங்களோ திரும்பிக்கொண்டு, சிவந்த சமுத்திரத்தின் வழியாய் வனாந்தரத்திற்குப் பிரயாணப்பட்டுப்போங்கள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ர்த்தர் என்னைப் பார்த்து: நீங்கள் உங்கள் சத்துருக்களுக்கு முன்பாக முறிந்துபோகாதபடிக்கு, போகாமலும் யுத்தம்பண்ணாமலும் இருப்பீர்களாக; நான் உங்கள் நடுவே இரேன் என்று அவர்களுக்குச் சொல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ர்த்தர் என்னைப் பார்த்து: நீங்கள் உங்கள் சத்துருக்களுக்கு முன்பாக முறிந்துபோகாதபடிக்கு, போகாமலும் யுத்தம்பண்ணாமலும் இருப்பீர்களாக; நான் உங்கள் நடுவே இரேன் என்று அவர்களுக்குச் சொல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டியே நான் உங்களுக்குச் சொன்னேன்; நீங்களோ செவிகொடாமல், கர்த்தருடைய கட்டளைக்கு விரோதமாகத் துணிந்து மலையின்மேல் ஏறினீ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டியே நான் உங்களுக்குச் சொன்னேன்; நீங்களோ செவிகொடாமல், கர்த்தருடைய கட்டளைக்கு விரோதமாகத் துணிந்து மலையின்மேல் ஏறினீ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 மலையிலே குடியிருந்த எமோரியர் உங்களை எதிர்க்கும்படி புறப்பட்டுவந்து, தேனீக்கள் துரத்துகிறதுபோல உங்களைத் துரத்தி, உங்களைச் சேயீர் தொடங்கி ஓர்மாமட்டும் முறிய அடித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 மலையிலே குடியிருந்த எமோரியர் உங்களை எதிர்க்கும்படி புறப்பட்டுவந்து, தேனீக்கள் துரத்துகிறதுபோல உங்களைத் துரத்தி, உங்களைச் சேயீர் தொடங்கி ஓர்மாமட்டும் முறிய அடித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ங்கள் திரும்பிவந்து, கர்த்தருடைய சமுகத்தில் அழுதீர்கள்; கர்த்தர் உங்கள் சத்தத்தைக்கேட்கவில்லை, உங்களுக்குச் செவிகொடுக்கவும் இ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ங்கள் திரும்பிவந்து, கர்த்தருடைய சமுகத்தில் அழுதீர்கள்; கர்த்தர் உங்கள் சத்தத்தைக்கேட்கவில்லை, உங்களுக்குச் செவிகொடுக்கவும் இல்ல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ப்படி காதேசிலே தங்கி, அங்கே வெகுநாளாயிருந்த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ొర్దాను ఇవతలనున్న అరణ్యములో, అనగా పారాను కును తోపెలు, లాబాను, హజేరోతు, దీజాహాబను స్థల మ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 సూపునకు ఎదురుగానున్న ఆరాబాలో మోషే, ఇశ్రాయేలీయులందరితో చెప్పిన మాటలు ఇ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హోరేబునుండి శేయీరు మన్నెపుమార్గముగా కాదేషు బర్నేయవరకు పదకొండు దినముల ప్రయాణ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హెష్బోనులో నివసించిన అమోరీయుల రాజైన సీహో నును అష్తారోతులో నివసించిన బాషాను రాజైన ఓగును ఎద్రెయ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ు చేసిన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లుబదియవ సంవ త్సరములో పదకొండవ నెల మొదటి తేదిని మోషే ఇశ్రాయేలీయులకు బోధించుటకై యెహోవా తన కాజ్ఞ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ంచినదంతయు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యొర్దాను ఇవతలనున్న మోయాబు దేశమున మోషే యీ ధర్మశాస్త్రమును ప్రక టింప మొదలుపెట్టి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​మన దేవుడైన యెహోవా హోరేబులో మనకు ఈలాగు సెలవిచ్చెను ఈ పర్వతము నొద్ద మీరు నివసించిన కాలము చాల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రు తిరిగి ప్రయాణమై అమోరీయుల మన్నెమునకును, అరాబా లోను, మన్నెములోను, లోయలోను, దక్షిణదిక్క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తీరములోనున్న స్థలములన్నిటికిని, కనానుదేశము నకును, లెబానోనుకును, మహానదియైన యూఫ్రటీసువరకును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దిగో ఆ దేశమును మీకు అప్పగించితిని మీరు వెళ్లి యెహోవా మీ పితరులైన అబ్రాహాము ఇస్సాకు యాకోబ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తరువాత వారి సంతానమునకును ఇచ్చెదనని నేను ప్రమాణముచేసిన దేశమును స్వాధీన పర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నేనుఒంటరిగా మిమ్మును భరింపలే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 దేవుడైన యెహోవా మిమ్ము విస్తరింప జేసెను గనుక నేడు మీరు ఆకాశ నక్షత్రములవలె విస్తరించ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 పితరుల దేవుడైన యెహోవా మీ జనసంఖ్యను వెయ్యి రెట్లు ఎక్కువచేసి, తాను మీతో చెప్పినట్లు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ీర్వదిం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నేనొక్కడనే మీ కష్టమును మీ భారమును మీ వివాదమును ఎట్లు భరింపగల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జ్ఞానవివేకములు కలిగి, మీ మీ గోత్రము లలో ప్రసిద్ధిచెందిన మనుష్యులను ఏర్పరచుకొనుడి; వారిని మీ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ెదనని మీ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ీరునీవు చెప్పిన మాటచొప్పున చేయుట మంచిదని నాకు ఉత్తరమిచ్చ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బట్టి బుద్ధి కలిగి ప్రసిద్ధులైన మీ మీ గోత్రములలోని ముఖ్యులను పిలిపించుకొని, మీ గోత్ర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గా ఉండుటకై వెయ్యి మందికి ఒకడును, నూరుమందికి ఒకడును ఏబదిమందికి ఒకడును, పదిమందికి ఒక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, మీమీద నేను నియమ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నేను మీ న్యాయాధిపతులతోమీ సహోదరుల వ్యాజ్యెములను తీర్చి, ప్రతి మనుష్యుని కిని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నికిని వానియొద్దనున్న పరదేశికిని న్యాయమునుబట్టి మీరు తీర్పు తీర్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ీర్పు తీర్చు నప్పుడు అల్పుల సంగతి గాని ఘనుల సంగతి గాని పక్ష పాతములేకుండ వినవలెను; న్యాయపుతీ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దే. కాబట్టి మీరు మనుష్యుని ముఖము చూచి భయపడవద్దు. మీకు అసాధ్యమైన కఠినవ్యాజ్యెమును నా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 కొని రావలెను; నేను దానిని విచారించెదనని వారి కాజ్ఞా ప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మీరు చేయవలసిన సమస్తకార్యము లను గూర్చి అప్పుడు మీకాజ్ఞాప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నము హోరేబునుండి సాగి మన దేవుడైన యెహోవా మనకాజ్ఞాపించినట్లు మీరు చూచిన ఆ ఘోరమైన మహా రణ్య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, అమోరీ యుల మన్నెపు మార్గమున కాదేషు బర్నేయకు చేర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నేనుమన దేవు డైన యెహోవా మనకిచ్చుచున్న అమోరీయుల మన్నె మునకు వచ్చి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దిగో నీ దేవుడైన యెహోవా యీ దేశమును నీకు అప్పగించెను. నీ పితరుల దేవుడైన యెహోవా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నట్లు దాని స్వాధీనపరచు కొనుము, భయపడకుము, అధైర్యపడకుమని నీతో చెప్పి 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మీరందరు నాయొద్దకు వచ్చిమనకంటె ముందుగా మనుష్యులను పంపుదము; వారు మనకొరకు ఈ దేశమును వే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ూచి, తిరిగి వచ్చి అందులోనికి మనము వెళ్లవలసిన త్రోవను గూర్చియు, మనము చేరవలసిన పురములను గూర్చియు మ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తమానము చెప్పుదు రం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మాట మంచిదనుకొని నేను గోత్రమొక్కంటికి ఒక మనుష్యుని చొప్పున పన్నిద్దరు మనుష్యులను పి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 తిరిగి ఆ మన్నెమునకు పోయి ఎష్కోలు లోయకు వచ్చి దాని వేగుజూచి ఆ దేశఫలములను చేత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నయొద్దకు తీసికొని వచ్చిమన దేవుడైన యెహోవా మన కిచ్చుచున్న దేశము మంచిదని మనకు తెలియ జ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యితే మీరు వెళ్లనొల్లక మీ దేవుడైన యెహోవా సెలవిచ్చిన మాటకు తిరుగ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ీ గుడారము లలో సణుగుచుయెహోవా మనయందు పగపట్టినందున మనలను సంహరించునట్లు అమోరీయుల చేతికి మన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ుటకు ఐగుప్తుదేశములో నుండి మనలను రప్ప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నమెక్కడికి వెళ్లగలము? మన సహో దరులు అక్కడి జనులు మనకంటె బలిష్ఠులును ఎత్త రులునై యున్నారు;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ు గొప్పవై ఆకాశము నంటు ప్రాకారములతో నున్నవి; అక్కడ అనాకీయు లను చూచితిమని చెప్పి మా హృద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రగజేసిరని మీరు చెప్ప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నేను మిమ్మును చూచి దిగులు పడకుడి, వారికి భయపడక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ీకు ముందర నడుచు చున్న మీ దేవుడైన యెహోవా మీ కన్నుల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ఐగుప్తులోను అరణ్యములోను మీకొరకు చేసినట్టు మీ పక్షముగా యుద్ధము చేయును, మీరు ఈ చోటికి చేర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వచ్చిన మార్గమంతటిలోను మనుష్యుడు తన కుమారుని ఎత్తికొనునట్లు మీ దేవుడైన యెహోవా మిమ్మును ఎత్త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 సంగతి మీరెరుగుదురని మీతో చెప్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యితే మీకు త్రోవ చూపించి మీ గుడా రములను వేయవలసిన స్థలమును మీకు సిద్ధపర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రాత్రి అగ్నిలోను పగలు మేఘములోను మీకు ముందర నడి చిన మీ దేవుడైన యెహోవాయందు మీరు విశ్వాస ముంచ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కాగా యెహోవా మీరు చెప్పిన మాటలు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బహుగా కోపపడినేను మీ పితరులకిచ్చెదనని ప్రమాణము చేసిన యీ మంచి దేశమును ఈ చెడ్డతరము వారిల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యెఫున్నె కుమారుడైన కాలేబు తప్ప మరి ఎవ డును చూడడు. అతడు పూర్ణమనస్సుతో యెహోవాను అనుసరించ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దానిని చూచును. అతడు అడుగుపెట్టిన దేశమును నేను అతనికిని అతని సంతాన మునకును ఇచ్చెద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మరియు యెహోవా మిమ్మునుబట్టి నామీద కోపపడినీ పరిచారకు డగు నూను కుమారుడైన యెహోషువ దానిలో ప్రవేశ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ుగాని నీవు దానిలో ప్రవేశింప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​అతడు ఇశ్రా యేలీయులు దాని స్వాధీనపరచుకొన చేయును గనుక అతని ధైర్య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ఆ దినమున మంచి చెడ్డలనెరుగని మీ కుమారులు, అనగా అపహరింప బడుదురని మీరు చెప్పిన మీ పిల్లలు దాన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తురు; దానిని వారి కిచ్చెదను; వారు దానిని స్వాధీనపర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మీరు తిరిగి ఎఱ్ఱసముద్ర మార్గముగా అరణ్యమునకు ప్రయాణము చేయు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అందుకు మీరుమేము యెహో వాకు విరోధముగా పాపము చేసితివిు; మా దేవుడైన యెహోవా మా కాజ్ఞాప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్నిటి ననుసరించి మేము పోయి యుద్ధము చేసెదమని నాతో ఉత్తర మిచ్చి, మీరందరు మీ ఆయుధములను కట్టు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ోచింపక ఆ మన్నెమునకు 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యెహోవా నాతో ఇట్లనెనుయుద్ధమునకు పోకుడి; నేను మీ మధ్యనుండను గనుక వెళ్లకుడి; మీరు వెళ్లినన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యెదుట హతము చేయబడుదురని వారితో చ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ఆ మాటలు నేను మీతో చెప్పినప్పుడు మీరు వినక యెహోవా మాటకు తిరుగబడి మూర్ఖులై ఆ మన్నె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అప్పుడు ఆ మన్నెములో నివసించిన అమోరీయులు మీకెదురుగా బయలుదేరి వచ్చి, కందిరీగలవలె మిమ్ము తరి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ోర్మావరకు శేయీరులో మిమ్ము హత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తరువాత మీరు తిరిగి వచ్చి యెహోవా సన్నిధిని యేడ్వగా, యెహోవా మీ మొఱను లక్ష్యపెట్టలేదు, మీ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కాగా మీరు కాదేషులో బహు దినములు నివసించితిరి. మీరు నివసించిన దినములెన్నో మీకు తెలిస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2026-10-20T03:34:53Z</dcterms:created>
  <dcterms:modified xsi:type="dcterms:W3CDTF">2026-10-20T03:34:53Z</dcterms:modified>
  <dc:title>ద్వితీయోపదేశకాండము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