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 துரும்பாயிருப்பார்கள்; வரப்போகிற அந்த நாள் அவர்களைச் சுட்டெரிக்கும்; அது அவர்களுக்கு வேரையும் கொப்பையும் வைக்காமற்போ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 துரும்பாயிருப்பார்கள்; வரப்போகிற அந்த நாள் அவர்களைச் சுட்டெரிக்கும்; அது அவர்களுக்கு வேரையும் கொப்பையும் வைக்காமற்போ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 துரும்பாயிருப்பார்கள்; வரப்போகிற அந்த நாள் அவர்களைச் சுட்டெரிக்கும்; அது அவர்களுக்கு வேரையும் கொப்பையும் வைக்காமற்போ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நாமத்துக்குப் பயந்திருக்கிற உங்கள்மேல் நீதியின் சூரியன் உதிக்கும்; அதின் செட்டைகளின்கீழ் ஆரோக்கியம் இருக்கும்; நீங்கள் வெளியே புறப்பட்டுப்போய், கொழுத்த கன்றுகளைப்போல வளரு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நாமத்துக்குப் பயந்திருக்கிற உங்கள்மேல் நீதியின் சூரியன் உதிக்கும்; அதின் செட்டைகளின்கீழ் ஆரோக்கியம் இருக்கும்; நீங்கள் வெளியே புறப்பட்டுப்போய், கொழுத்த கன்றுகளைப்போல வளர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ை மிதிப்பீர்கள்; நான் இதைச் செய்யும்நாளிலே அவர்கள் உங்கள் உள்ளங்கால்களின்கீழ் சாம்பலாயிருப்ப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ை மிதிப்பீர்கள்; நான் இதைச் செய்யும்நாளிலே அவர்கள் உங்கள் உள்ளங்கால்களின்கீழ் சாம்பலாயிருப்ப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ரேபிலே இஸ்ரவேலரெல்லாருக்காகவும் என் தாசனாகிய மோசேக்கு நான் கற்பித்த நியாயப்பிரமாணமாகிய கட்டளைகளையும் நியாயங்களையும் நினை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ரேபிலே இஸ்ரவேலரெல்லாருக்காகவும் என் தாசனாகிய மோசேக்கு நான் கற்பித்த நியாயப்பிரமாணமாகிய கட்டளைகளையும் நியாயங்களையும் நினை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கர்த்தருடைய பெரிதும் பயங்கரமுமான நாள் வருகிறதற்குமுன்னே நான் உங்களிடத்திற்கு எலியா தீர்க்கதரிசியை அனுப்ப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கர்த்தருடைய பெரிதும் பயங்கரமுமான நாள் வருகிறதற்குமுன்னே நான் உங்களிடத்திற்கு எலியா தீர்க்கதரிசியை அனுப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ந்து பூமியைச் சங்காரத்தால் அடிக்காதபடிக்கு, அவன் பிதாக்களுடைய இருதயத்தைப் பிள்ளைகளிடத்திற்கும், பிள்ளைகளுடைய இருதயத்தை அவர்கள் பிதாக்களிடத்திற்கும் திருப்ப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ந்து பூமியைச் சங்காரத்தால் அடிக்காதபடிக்கு, அவன் பிதாக்களுடைய இருதயத்தைப் பிள்ளைகளிடத்திற்கும், பிள்ளைகளுடைய இருதயத்தை அவர்கள் பிதாக்களிடத்திற்கும் திருப்ப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বিচারের সেই দিন আসছে| সেই দিন হবে তপ্ত চুল্লীর মত| সমস্ত গর্বিত লোকদের শাস্তি দেওয়া হবে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ষ্ট লোকরা খড়ের মত জ্বলবে| সেই দিন তারা ঝোপের মত আগুনে জ্বলবে- একটাও শাখা কি শেকড় অবশিষ্ট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িন্তু তোমরা যারা আমাকে অনুসরণ কর তাদের ওপর ধার্মিকতা সূর্য়োদয়ের মত উজ্জ্বল হবে| তা সূর্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রণের মত আরোগ্য় ক্ষমতা আনবে| খোঁযাড় থেকে ছেড়ে দেওয়া বাছুরের মতো তোমরা মুক্ত ও আনন্দ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তোমরা দুষ্ট লোকদের পায়ের তলায় পিষে দেবে| দুষ্ট লোকরা তোমাদের পায়ের তলায় ছাই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বিচারের সময় আসবে তখন আমি এই সমস্ত জিনিষ ঘটাব|” প্রভু সর্বশক্তিমান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মোশির বিধি-ব্যবস্থা পালন কর| মোশি আমার দাস ছিল| হোরেব পর্বতে আমিই তাকে ঐসব বিধি ও নিয়ম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 ঐ বিধিগুলি ইস্রায়েলের সব লোকদের জন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েছিলেন, “দেখ, আমি ভাববাদী এলিয়কে তোমাদের কাছে পাঠাব| তিনি প্রভুর সেই ভয়ঙ্কর বিচ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র আগে 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লিয় পিতামাতাদের তাঁদের সন্তানদের কাছে আসতে সাহায্য করবেন| এটা অবশ্যই ঘটবে নতুবা আমি (ঈশ্বর)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শ সম্পূর্ণভাবে ধ্বংস কর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2026-10-20T07:01:40Z</dcterms:created>
  <dcterms:modified xsi:type="dcterms:W3CDTF">2026-10-20T07:01:40Z</dcterms:modified>
  <dc:title>মালাখি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