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ானானது நீரோடைகளை வாஞ்சித்துக் கதறுவதுபோல, தேவனே, என் ஆத்துமா உம்மை வாஞ்சித்துக் கதற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தேவன்மேல், ஜீவனுள்ள தேவன்மேலேயே தாகமாயிருக்கிறது; நான் எப்பொழுது தேவனுடைய சந்நிதியில் வந்து நிற்ப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் எங்கே என்று அவர்கள் நாள்தோறும் என்னிடத்தில் சொல்லுகிறபடியால், இரவும் பகலும் என் கண்ணீரே எனக்கு உணவ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 நீ ஏன் கலங்குகிறாய்? ஏன் எனக்குள் தியங்குகிறாய்? தேவனை நோக்கிக் காத்திரு; அவர் சமுகத்து இரட்சிப்பினிமித்தம் நான் இன்னும் அவரைத் துத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 நீ ஏன் கலங்குகிறாய்? ஏன் எனக்குள் தியங்குகிறாய்? தேவனை நோக்கிக் காத்திரு; அவர் சமுகத்து இரட்சிப்பினிமித்தம் நான் இன்னும் அவரைத் து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தேவனே, என் ஆத்துமா எனக்குள் கலங்குகிறது; ஆகையால் யோர்தான் தேசத்திலும் எர்மோன் மலைகளிலும் சிறுமலையிலுமிருந்து உம்மை நினை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தேவனே, என் ஆத்துமா எனக்குள் கலங்குகிறது; ஆகையால் யோர்தான் தேசத்திலும் எர்மோன் மலைகளிலும் சிறுமலையிலுமிருந்து உம்மை நினை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மதகுகளின் இரைச்சலால் ஆழத்தை ஆழம் கூப்பிடுகிறது; உமது அலைகளும் திரைகளும் எல்லாம் என்மேல் புரண்டுபோ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மதகுகளின் இரைச்சலால் ஆழத்தை ஆழம் கூப்பிடுகிறது; உமது அலைகளும் திரைகளும் எல்லாம் என்மேல் புரண்டு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ிலும் கர்த்தர் பகற்காலத்திலே தமது கிருபையைக் கட்டளையிடுகிறார்; இராக்காலத்திலே அவரைப் பாடும்பாட்டு என் வாயிலிருக்கிறது; என் ஜீவனுடைய தேவனை நோக்கி விண்ணப்ஞ்செய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ிலும் கர்த்தர் பகற்காலத்திலே தமது கிருபையைக் கட்டளையிடுகிறார்; இராக்காலத்திலே அவரைப் பாடும்பாட்டு என் வாயிலிருக்கிறது; என் ஜீவனுடைய தேவனை நோக்கி விண்ணப்ஞ்செய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கன்மலையாகிய தேவனை நோக்கி: ஏன் என்னை மறந்தீர்? சத்துருவினால் ஒடுக்கப்பட்டு நான் ஏன் துக்கத்துடனே திரியவேண்டும் என்று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கன்மலையாகிய தேவனை நோக்கி: ஏன் என்னை மறந்தீர்? சத்துருவினால் ஒடுக்கப்பட்டு நான் ஏன் துக்கத்துடனே திரியவேண்டும் என்று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் எங்கே என்று என் சத்துருக்கள் நாள்தோறும் என்னோடே சொல்லி, என்னை நிந்திப்பது என் எலும்புகளை உருவக்குத்துகிறதுபோல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રણ જેમ પાણીના ઝરણાં માટે તલપે છે, તેમ હે યહોવા, હું તમારા માટે તલપ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ો આત્મા જીવતા દેવ માટે તરસે છે. હું મારી જાતને એમની સમક્ષ ક્યારે હાજર કરી શકીશ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ા આંસુ રાત દિવસ મારો ભોજન થયા છે. શત્રુ મહેણા મારે છે, “તારા દેવ ક્ય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મારા આત્મા, તે સમય કયાંથી વીસરી શકાય? ઉત્સવના દિવસોમાં હું મોટા લોકસમુદાયમાંથી પસાર થયો,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નંદથી યહોવાના સ્તુતિગીતો ગાતા હતાં અને હું સૌને એક સાથે દેવના મંદિરમાં દોરી જતો હતો. એનું સ્મ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, મારું હૃદય ભાંગ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મારા આત્મા, તું ઉદાસ કેમ થયો છે? તું આટલો અસ્વસ્થ અને વ્યાકુળ કેમ થયો છે? દેવની મદદ માટે ર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! તેમની કૃપા અને મદદ માટે હું હજી પણ તેમની પ્રાર્થન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મારા દેવ, મારો આત્મા નિરાશ થયો છે. તેથી હું તમારી કૃપાનું મિઝાર પર્વત પરથી જયાં હેમોર્ન પર્વ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યર્દન નદી મળે છે ત્યાંથી હું સ્મરણ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ઘરતીના ઊંડાણનું પાણી ભાંગી ને ઘોઘમાં પડવાનો અવાજ મને સંભળાય છે. તમારા બધા મોજાઓ અને મોટા મો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પર ફરી વળ્ય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છતાં યહોવા મારા માટે તેમનો સાચો પ્રેમ પ્રતિદિન દર્શાવે છે. અને રોજ રાત્રે હું તેમના સ્તુતિગી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ઉં છું , એટલે મારા જીવનદાતા દેવની પ્રાર્થન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 મારા ખડક છે, હું તેમને કહીશ કે, “તમે કેમ મને ભુલી ગયા? મને કેમ તજી દીધો છે? શા માટે શત્રુ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લમ મારે સહન કરવા પડ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ારો દેવ ક્યાં છે એમ મશ્કરીમાં રોજ પૂછીને મારા શત્રુઓના મહેણાં મારા હાડકાં ને કચર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મારા આત્મા, શા માટે તું આટલો દુ:ખી છે? તું શા માટે આટલો અસ્વસ્થ અને વ્યાકુળ બની ગયો છે?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 માટે રાહ જો! જે મારા મુખનું તારણ તથા મારો દેવ છે, તેનું હું હજી સ્તવન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2026-10-20T09:22:59Z</dcterms:created>
  <dcterms:modified xsi:type="dcterms:W3CDTF">2026-10-20T09:22:59Z</dcterms:modified>
  <dc:title>ગીતશાસ્ત્ર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