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ோவெனில் அழுக்கு வஸ்திரம் தரித்தவனாய்த் தூதனுக்கு முன்பாக நின்ற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தூதன் யோசுவாவுக்குச் சாட்சியாக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દેવદૂતે મને પ્રમુખ યાજક યહોશુઆને યહોવાના દેવદૂત પાસે ઊભેલો બતાવ્યો, અને તેની જમણી બાજ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ઉપર આરોપ મૂકવા માટે શેતાન ઊભ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ા દેવદૂતે શેતાનને કહ્યું, “યહોવા તને ઠપકો આપો, ઓ શેતાન! યરૂશાલેમને પસંદ કરનાર યહોવા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પકો આપો! આ માણસ અગ્નિમાંથી ઉપાડી લીધેલા ખોયણાઁ જેવો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શુઆ ગંદા વસ્ત્રો પહેરીને દેવદૂત પાસે ઊભ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દૂતે પોતાની આગળ ઊભેલા માણસોને કહ્યું, “એના અંગ પરથી ગંદા વસ્ત્રો ઉતારી નાખો.” અન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શુઆને કહ્યું, “જો, મેં તારા અપરાધો હરી લીધા છે અને હું તને ઊજળાં વસ્ત્રો પહેર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દેવદૂતે તહેનાતમાં ઊભેલાઓને કહ્યું, “તેને માથે સુંદર સ્વચ્છ પાઘડી મૂકો.” તેથી તેમણે તેને ઊજળ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્રો પહેરાવ્યાં અને તેને માથે સુંદર પાઘડી મૂકી, ને આ વખતે યહોવાનો દેવદૂત પાસે ઊભ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યહોવાના દૂતે યહોશુઆને જણાવ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સૈન્યોનો દેવ યહોવાના વચન છે: “જો તું મારા માર્ગ પર ચાલશે અને મારી આજ્ઞા માથે ચડાવશે, તો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ંદિરનો તથા તેના ચોકનો મુખ્ય વહીવટદાર થશે અને જેઓ મારી આગળ ઊભા છે, તેમની જેમ તું 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ૂટથી આવ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પ્રમુખ યાજક યહોશુઆ, તું અને તારી મદદમાં રહેનાર યાજકો, હવે સાંભળો, કારણ, તમે શું બનવાનું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ના ઉદાહરણો છો. જુઓ, હું શાખા નામે ઓળખાતા મારા સેવકને લઇ આ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યહોશુઆ સામે એક ખાસ પથ્થર મૂકું છું. તે જુઓ, યહોશુઆ સામે મૂકેલા સાત આંખ વાળા પથ્થર પર હુ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ણ કોતરીશ. આ દેશના પાપને હું એક જ દિવસમાં સમાપ્ત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ૈન્યોનો દેવ યહોવા કહે છે, “તે દિવસે તમારામાંનો એકેએક જણ પોતાની દ્રાક્ષની વાડી અને અંજીરના ઝા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ચે પોતાના પડોશી સાથે સુખશાંતિમાં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2026-10-20T02:58:01Z</dcterms:created>
  <dcterms:modified xsi:type="dcterms:W3CDTF">2026-10-20T02:58:01Z</dcterms:modified>
  <dc:title>ઝખાર્યા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