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ஜனம்பெருத்த நகரி தனிமையாக உட்கார்ந்திருக்கிறாளே! விதவைக்கு ஒப்பானாளே! ஜாதிகளில் பெரியவளும், சீமைகளில் நாயகியுமாயிருந்தவள் கப்பங்கட்டுகிறவளானாளே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ஜனம்பெருத்த நகரி தனிமையாக உட்கார்ந்திருக்கிறாளே! விதவைக்கு ஒப்பானாளே! ஜாதிகளில் பெரியவளும், சீமைகளில் நாயகியுமாயிருந்தவள் கப்பங்கட்டுகிறவளானாள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ாக்காலத்திலே அழுதுகொண்டிருக்கிறாள், அவளுடைய கண்ணீர் அவள் கன்னங்களில் வடிகிறது; அவளுடைய நேசர் எல்லாருக்குள்ளும் அவளைத் தேற்றுவார் ஒருவரும் இல்லை; அவளுடைய சிநேகிதர் எல்லாரும் அவளுக்குத் துரோகிகளும் சத்துருக்களுமா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ாக்காலத்திலே அழுதுகொண்டிருக்கிறாள், அவளுடைய கண்ணீர் அவள் கன்னங்களில் வடிகிறது; அவளுடைய நேசர் எல்லாருக்குள்ளும் அவளைத் தேற்றுவார் ஒருவரும் இல்லை; அவளுடைய சிநேகிதர் எல்லாரும் அவளுக்குத் துரோகிகளும் சத்துருக்களுமா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ஜனங்கள் உபத்திரவப்படவும், கொடுமையான அடிமைவேலைசெய்யவும் சிறைப்பட்டுப்போனார்கள். அவள் புறஜாதிகளுக்குள்ளே தங்குகிறாள், இளைப்பாறுதல் அடையாள்; அவளைத் துன்பப்படுத்துகிற யாவரும் இடுக்கமான இடங்களிலே தொடர்ந்துபிட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ஜனங்கள் உபத்திரவப்படவும், கொடுமையான அடிமைவேலைசெய்யவும் சிறைப்பட்டுப்போனார்கள். அவள் புறஜாதிகளுக்குள்ளே தங்குகிறாள், இளைப்பாறுதல் அடையாள்; அவளைத் துன்பப்படுத்துகிற யாவரும் இடுக்கமான இடங்களிலே தொடர்ந்துபிட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்டிகைக்கு வருவார் இல்லாததினால், சீயோனுக்குப் போகிற வழிகள் புலம்புகிறது; அவள் வாசல்கள் எல்லாம் பாழாய்க்கிடக்கிறது; அவள் ஆசாரியர்கள் தவிக்கிறார்கள்; அவள் கன்னிகைகள் சஞ்சலப்படுகிறார்கள்; அவளுக்குக் கசப்பே உண்ட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்டிகைக்கு வருவார் இல்லாததினால், சீயோனுக்குப் போகிற வழிகள் புலம்புகிறது; அவள் வாசல்கள் எல்லாம் பாழாய்க்கிடக்கிறது; அவள் ஆசாரியர்கள் தவிக்கிறார்கள்; அவள் கன்னிகைகள் சஞ்சலப்படுகிறார்கள்; அவளுக்குக் கசப்பே உண்ட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த்துருக்கள் தலைமையானார்கள்; அவள் பகைஞர் சுகித்திருக்கிறார்கள்; அவளுடைய திரளான பாதகங்களினிமித்தம் கர்த்தர் அவளைச் சஞ்சலப்படுத்தினார்; அவள் பிள்ளைகள் சத்துருவுக்கு முன்பாகச் சிறைப்பட்டு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த்துருக்கள் தலைமையானார்கள்; அவள் பகைஞர் சுகித்திருக்கிறார்கள்; அவளுடைய திரளான பாதகங்களினிமித்தம் கர்த்தர் அவளைச் சஞ்சலப்படுத்தினார்; அவள் பிள்ளைகள் சத்துருவுக்கு முன்பாகச் சிறைப்பட்டு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் குமாரத்தியின் அழகெல்லாம் அவளை விட்டுப்போயிற்று; அவள் பிரபுக்கள் மேய்ச்சலைக் காணாத மான்களுக்கு ஒப்பாகி, தொடருகிறவனுக்கு முன்பாகச் சத்துவமில்லாமல் நடந்து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் குமாரத்தியின் அழகெல்லாம் அவளை விட்டுப்போயிற்று; அவள் பிரபுக்கள் மேய்ச்சலைக் காணாத மான்களுக்கு ஒப்பாகி, தொடருகிறவனுக்கு முன்பாகச் சத்துவமில்லாமல் நடந்து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க்குச் சிறுமையும் தவிப்பும் உண்டாகிய நாட்களிலே எருசலேம் பூர்வநாட்கள் முதற்கொண்டு தனக்கு உண்டாயிருந்த இன்பமானவைகளையெல்லாம் நினைக்கிறாள்; அவளுக்கு உதவிசெய்வார் இல்லாமல் அவளுடைய ஜனங்கள் சத்துருவின் கையிலே விழுகையில், பகைஞர் அவளைப் பார்த்து, அவளுடைய ஓய்வுநாட்களைக் குறித்துப் பரியாசம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க்குச் சிறுமையும் தவிப்பும் உண்டாகிய நாட்களிலே எருசலேம் பூர்வநாட்கள் முதற்கொண்டு தனக்கு உண்டாயிருந்த இன்பமானவைகளையெல்லாம் நினைக்கிறாள்; அவளுக்கு உதவிசெய்வார் இல்லாமல் அவளுடைய ஜனங்கள் சத்துருவின் கையிலே விழுகையில், பகைஞர் அவளைப் பார்த்து, அவளுடைய ஓய்வுநாட்களைக் குறித்துப் பரியாசம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க்குச் சிறுமையும் தவிப்பும் உண்டாகிய நாட்களிலே எருசலேம் பூர்வநாட்கள் முதற்கொண்டு தனக்கு உண்டாயிருந்த இன்பமானவைகளையெல்லாம் நினைக்கிறாள்; அவளுக்கு உதவிசெய்வார் இல்லாமல் அவளுடைய ஜனங்கள் சத்துருவின் கையிலே விழுகையில், பகைஞர் அவளைப் பார்த்து, அவளுடைய ஓய்வுநாட்களைக் குறித்துப் பரியாச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் மிகுதியாய்ப் பாவஞ்செய்தாள்; ஆதலால் தூரஸ்திரீயைப்போலானாள்; அவளைக் கனம்பண்ணினவர்கள் எல்லாரும் அவளை அசட்டைப்பண்ணுகிறார்கள்; அவளுடைய மானத்தைக் கண்டார்கள்; அவளும் பெருமூச்சுவிட்டுப் பின்னிட்டுத் திரும்பி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் மிகுதியாய்ப் பாவஞ்செய்தாள்; ஆதலால் தூரஸ்திரீயைப்போலானாள்; அவளைக் கனம்பண்ணினவர்கள் எல்லாரும் அவளை அசட்டைப்பண்ணுகிறார்கள்; அவளுடைய மானத்தைக் கண்டார்கள்; அவளும் பெருமூச்சுவிட்டுப் பின்னிட்டுத் திரும்பி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ைய அசூசம் அவள் வஸ்திர ஓரங்களில் இருந்தது; தனக்கு வரப்போகிற முடிவை நினையாதிருந்தாள்; ஆகையால் அதிசயமாய்த் தாழ்த்தப்பட்டுப்போனாள்; தேற்றுவார் இல்லை; கர்த்தாவே, என் சிறுமையைப் பாரும்; பகைஞன் பெருமைபாராட்டின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ைய அசூசம் அவள் வஸ்திர ஓரங்களில் இருந்தது; தனக்கு வரப்போகிற முடிவை நினையாதிருந்தாள்; ஆகையால் அதிசயமாய்த் தாழ்த்தப்பட்டுப்போனாள்; தேற்றுவார் இல்லை; கர்த்தாவே, என் சிறுமையைப் பாரும்; பகைஞன் பெருமைபாராட்டின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ைய அசூசம் அவள் வஸ்திர ஓரங்களில் இருந்தது; தனக்கு வரப்போகிற முடிவை நினையாதிருந்தாள்; ஆகையால் அதிசயமாய்த் தாழ்த்தப்பட்டுப்போனாள்; தேற்றுவார் இல்லை; கர்த்தாவே, என் சிறுமையைப் பாரும்; பகைஞன் பெருமைபாராட்டின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டைய இன்பமான எல்லாவற்றின்மேலும் சத்துரு தன் கையை நீட்டினான்; உம்முடைய சபையிலே வரலாகாதென்று தேவரீர் விலக்கிய புறஜாதியார் உமது பரிசுத்த ஸ்தலத்துக்குள் பிரவேசித்ததைக் கண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டைய இன்பமான எல்லாவற்றின்மேலும் சத்துரு தன் கையை நீட்டினான்; உம்முடைய சபையிலே வரலாகாதென்று தேவரீர் விலக்கிய புறஜாதியார் உமது பரிசுத்த ஸ்தலத்துக்குள் பிரவேசித்ததைக் கண்ட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ஜனங்களெல்லாரும் அப்பந்தேடித் தவிக்கிறார்கள்; தங்கள் உயிரைக் காப்பாற்றத் தங்களுடைய இன்பமானவைகளை ஆகாரத்துக்கென்று கொடுத்துவிட்டார்கள்; கர்த்தாவே, நோக்கிப்பாரும்; எண்ணமற்றவளானே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ஜனங்களெல்லாரும் அப்பந்தேடித் தவிக்கிறார்கள்; தங்கள் உயிரைக் காப்பாற்றத் தங்களுடைய இன்பமானவைகளை ஆகாரத்துக்கென்று கொடுத்துவிட்டார்கள்; கர்த்தாவே, நோக்கிப்பாரும்; எண்ணமற்றவளானே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ில் நடந்துபோகிற சகல ஜனங்களே, இதைக்குறித்து உங்களுக்குக் கவையில்லையா? கர்த்தர் தமது உக்கிரமான கோபமூண்ட நாளிலே என்னைச் சஞ்சலப்படுத்தினதினால் எனக்கு உண்டான என் துக்கத்துக்குச் சரியான துக்கம் உண்டோ என்று என்னை நோக்கிப்பா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ில் நடந்துபோகிற சகல ஜனங்களே, இதைக்குறித்து உங்களுக்குக் கவையில்லையா? கர்த்தர் தமது உக்கிரமான கோபமூண்ட நாளிலே என்னைச் சஞ்சலப்படுத்தினதினால் எனக்கு உண்டான என் துக்கத்துக்குச் சரியான துக்கம் உண்டோ என்று என்னை நோக்கிப்பா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யரத்திலிருந்து என் எலும்புகளில் அக்கினியை அனுப்பினார், அது அவைகளில் பற்றியெரிகிறது; என் கால்களுக்கு வலையை வீசினார்; என்னைப் பின்னிட்டு விழப்பண்ணினார்; என்னைப் பாழாக்கினார்; நித்தம் நான் பலட்சயப்பட்டுப் போ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யரத்திலிருந்து என் எலும்புகளில் அக்கினியை அனுப்பினார், அது அவைகளில் பற்றியெரிகிறது; என் கால்களுக்கு வலையை வீசினார்; என்னைப் பின்னிட்டு விழப்பண்ணினார்; என்னைப் பாழாக்கினார்; நித்தம் நான் பலட்சயப்பட்டுப் போ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யரத்திலிருந்து என் எலும்புகளில் அக்கினியை அனுப்பினார், அது அவைகளில் பற்றியெரிகிறது; என் கால்களுக்கு வலையை வீசினார்; என்னைப் பின்னிட்டு விழப்பண்ணினார்; என்னைப் பாழாக்கினார்; நித்தம் நான் பலட்சயப்பட்டுப் போ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ாதகங்களின் நுகம் அவருடைய கையால் பூட்டப்பட்டிருக்கிறது; அவைகள் பிணைக்கப்பட்டு என் கழுத்தைச் சுற்றிக்கொண்டது; என் பெலனை விழப்பண்ணினார்; நான் எழுந்திருக்கக் கூடாதபடிக்கு ஆண்டவர் என்னை ஒடுக்குகிறவர்களின் கையில் ஒப்புக்கொடு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ாதகங்களின் நுகம் அவருடைய கையால் பூட்டப்பட்டிருக்கிறது; அவைகள் பிணைக்கப்பட்டு என் கழுத்தைச் சுற்றிக்கொண்டது; என் பெலனை விழப்பண்ணினார்; நான் எழுந்திருக்கக் கூடாதபடிக்கு ஆண்டவர் என்னை ஒடுக்குகிறவர்களின் கையில் ஒப்புக்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ாதகங்களின் நுகம் அவருடைய கையால் பூட்டப்பட்டிருக்கிறது; அவைகள் பிணைக்கப்பட்டு என் கழுத்தைச் சுற்றிக்கொண்டது; என் பெலனை விழப்பண்ணினார்; நான் எழுந்திருக்கக் கூடாதபடிக்கு ஆண்டவர் என்னை ஒடுக்குகிறவர்களின் கையில் ஒப்புக்கொடு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ிலுள்ள பராக்கிரமசாலிகளாகிய என்னுடையவர்களெல்லாரையும் ஆண்டவர் மிதித்துப்போட்டார்; என் வாலிபரை நொறுக்கும்படி எனக்கு விரோதமாய் ஒரு கூட்டத்தை வரவழைத்தார்; திராட்சப்பழத்தை ஆலையில் மிதிக்கிறதுபோல, ஆண்டவர் யூதா குமாரத்தியாகிய கன்னிகையை மித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ிலுள்ள பராக்கிரமசாலிகளாகிய என்னுடையவர்களெல்லாரையும் ஆண்டவர் மிதித்துப்போட்டார்; என் வாலிபரை நொறுக்கும்படி எனக்கு விரோதமாய் ஒரு கூட்டத்தை வரவழைத்தார்; திராட்சப்பழத்தை ஆலையில் மிதிக்கிறதுபோல, ஆண்டவர் யூதா குமாரத்தியாகிய கன்னிகையை மிதி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ிலுள்ள பராக்கிரமசாலிகளாகிய என்னுடையவர்களெல்லாரையும் ஆண்டவர் மிதித்துப்போட்டார்; என் வாலிபரை நொறுக்கும்படி எனக்கு விரோதமாய் ஒரு கூட்டத்தை வரவழைத்தார்; திராட்சப்பழத்தை ஆலையில் மிதிக்கிறதுபோல, ஆண்டவர் யூதா குமாரத்தியாகிய கன்னிகையை மிதி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ொல்லாப்பெல்லாம் உமது முகத்துக்கு முன்பாக வரக்கடவது. என் சகல பாதகங்களினிமித்தமும் நீர் எனக்குச் செய்ததுபோல அவர்களுக்கும் செய்யும்; என் பெருமூச்சுகள் மிகுதியாயின, என் இருதயம் பலட்சயம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ொல்லாப்பெல்லாம் உமது முகத்துக்கு முன்பாக வரக்கடவது. என் சகல பாதகங்களினிமித்தமும் நீர் எனக்குச் செய்ததுபோல அவர்களுக்கும் செய்யும்; என் பெருமூச்சுகள் மிகுதியாயின, என் இருதயம் பலட்சயமா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ினிமித்தம் நான் அழுகிறேன்; என் கண், என் கண்ணே நீராய்ச் சொரிகிறது; என் உயிரைக் காப்பாற்றித் தேற்றுகிறவர் என்னை விட்டுத் தூரமானார்; பகைஞன் மேற்கொண்டதினால் என் பிள்ளைகள் பாழாய்ப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ினிமித்தம் நான் அழுகிறேன்; என் கண், என் கண்ணே நீராய்ச் சொரிகிறது; என் உயிரைக் காப்பாற்றித் தேற்றுகிறவர் என்னை விட்டுத் தூரமானார்; பகைஞன் மேற்கொண்டதினால் என் பிள்ளைகள் பாழாய்ப்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ினிமித்தம் நான் அழுகிறேன்; என் கண், என் கண்ணே நீராய்ச் சொரிகிறது; என் உயிரைக் காப்பாற்றித் தேற்றுகிறவர் என்னை விட்டுத் தூரமானார்; பகைஞன் மேற்கொண்டதினால் என் பிள்ளைகள் பாழாய்ப்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ீயோன் தன் கைகளை விரிக்கிறாள்; அவளைத் தேற்றுவார் ஒருவருமில்லை; கர்த்தர் யாக்கோபின் சுற்றுப்புறத்தாரை அவனுக்குச் சத்துருக்களாகக் கட்டளையிட்டார்; அவர்களுக்குள்ளே எருசலேம் தூர ஸ்திரீக்கு ஒப்பா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ீயோன் தன் கைகளை விரிக்கிறாள்; அவளைத் தேற்றுவார் ஒருவருமில்லை; கர்த்தர் யாக்கோபின் சுற்றுப்புறத்தாரை அவனுக்குச் சத்துருக்களாகக் கட்டளையிட்டார்; அவர்களுக்குள்ளே எருசலேம் தூர ஸ்திரீக்கு ஒப்பா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ீதிபரர்; அவருடைய வாக்குக்கு விரோதமாய் நான் எழும்பினேன்; ஜனங்களே, நீங்கள் எல்லாரும் இதைக் கேட்டு என் துக்கத்தைப் பாருங்கள்; என் கன்னிகைகளும் என் வாலிபரும் சிறைப்பட்டுப்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ீதிபரர்; அவருடைய வாக்குக்கு விரோதமாய் நான் எழும்பினேன்; ஜனங்களே, நீங்கள் எல்லாரும் இதைக் கேட்டு என் துக்கத்தைப் பாருங்கள்; என் கன்னிகைகளும் என் வாலிபரும் சிறைப்பட்டுப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ைச் சிநேகித்தவர்களைக் கூப்பிட்டேன், அவர்களோ என்னை மோசம் போக்கினார்கள்; என் ஆசாரியர்களும் என் மூப்பர்களும் தங்கள் உயிரைக் காப்பாற்றத் தங்களுக்கு அப்பந்தேடுகையில் நகரத்தில் மூச்சொடுங்கி மா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ைச் சிநேகித்தவர்களைக் கூப்பிட்டேன், அவர்களோ என்னை மோசம் போக்கினார்கள்; என் ஆசாரியர்களும் என் மூப்பர்களும் தங்கள் உயிரைக் காப்பாற்றத் தங்களுக்கு அப்பந்தேடுகையில் நகரத்தில் மூச்சொடுங்கி மாண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பாரும், நான் நெருக்கப்படுகிறேன்; என் குடல் கொதிக்கிறது; நான் கடுந்துரோகம்பண்ணினபடியினால் என் இருதயம் வியாகுலப்படுகிறது; வெளியிலே பட்டயம் என்னைப் பிள்ளையற்றவளாக்கிற்று, வீட்டுக்குள்ளே மரணம் வந்த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பாரும், நான் நெருக்கப்படுகிறேன்; என் குடல் கொதிக்கிறது; நான் கடுந்துரோகம்பண்ணினபடியினால் என் இருதயம் வியாகுலப்படுகிறது; வெளியிலே பட்டயம் என்னைப் பிள்ளையற்றவளாக்கிற்று, வீட்டுக்குள்ளே மரணம் வந்த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பாரும், நான் நெருக்கப்படுகிறேன்; என் குடல் கொதிக்கிறது; நான் கடுந்துரோகம்பண்ணினபடியினால் என் இருதயம் வியாகுலப்படுகிறது; வெளியிலே பட்டயம் என்னைப் பிள்ளையற்றவளாக்கிற்று, வீட்டுக்குள்ளே மரணம் வந்த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விக்கிறதை அவர்கள் கேட்டாலும் என்னைத் தேற்றுவார் ஒருவரும் இல்லை; என் பகைஞர் எல்லாரும் எனக்கு வந்த ஆபத்தைக் கேட்டு, தேவரீர் அதைச் செய்தபடியால் சந்தோஷமாயிருக்கிறார்கள்; நீர் கூறின நாளை வரப்பண்ணுவீர், அப்பொழுது அவர்களும் என்னைப்போலா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விக்கிறதை அவர்கள் கேட்டாலும் என்னைத் தேற்றுவார் ஒருவரும் இல்லை; என் பகைஞர் எல்லாரும் எனக்கு வந்த ஆபத்தைக் கேட்டு, தேவரீர் அதைச் செய்தபடியால் சந்தோஷமாயிருக்கிறார்கள்; நீர் கூறின நாளை வரப்பண்ணுவீர், அப்பொழுது அவர்களும் என்னைப்போலா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விக்கிறதை அவர்கள் கேட்டாலும் என்னைத் தேற்றுவார் ஒருவரும் இல்லை; என் பகைஞர் எல்லாரும் எனக்கு வந்த ஆபத்தைக் கேட்டு, தேவரீர் அதைச் செய்தபடியால் சந்தோஷமாயிருக்கிறார்கள்; நீர் கூறின நாளை வரப்பண்ணுவீர், அப்பொழுது அவர்களும் என்னைப்போலா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ो नगरी लोगों से भरपूर थी वह अब कैसी अकेली बैठी हुई है! वह क्यों एक विधवा के समान बन गई? वह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यों की दृष्टि में महान और प्रान्तों में रानी थी, अब क्यों कर देने वाली हो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रात को वह फूट फूट कर रोती है, उसके आंसू गालों पर ढलकते हैं; उसके सब यारों में से अब कोई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नहीं देता; उसके सब मित्रों ने उस से विश्वासघात किया, और उसके शत्रु बन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ूदा दु:ख और कठिन दासत्व से बचने के लिये परदेश चली गई; परन्तु अन्यजातियों में रहती हुई वह चै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पाती; उसके सब खदेड़ने वालों ने उसकी सकेती में उसे पकड़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िय्योन के मार्ग विलाप कर रहे हैं, क्योंकि नियत पर्वों में कोई नहीं आता है; उसके सब फाटक सुनस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 हैं, उसके याजक कराहते हैं; उसकी कुमारियां शोकित हैं, और वह आप कठिन दु:ख भोग र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के द्रोही प्रधान हो गए, उसके शत्रु उन्नति कर रहे हैं, क्योंकि यहोवा ने उसके बहुत से अपराध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उसे दु:ख दिया है; उसके बाल-बच्चों को शत्रु हांक हांक कर बंधुआई में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िय्योन की पुत्री का सारा प्रताप जाता रहा है। उसके हाकिम ऐसे हरिणों के समान हो गए हैं जो कुछ चर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पाते; वे खदेड़ने वालों के साम्हने से बलहीन हो कर भाग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रूशलेम ने, इन दु:ख भरे और संकट के दिनों में, जब उसके लोग द्रोहियों के हाथ में पड़े और उसका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हायक न रहा, तब अपनी सब मनभावनी वस्तुओं को जो प्राचीनकाल से उसकी थीं, स्मरण किया है। उसके द्रोह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सको उजड़ा देखकर ठट्ठों में उड़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रूशलेम ने बड़ा पाप किया, इसलिये वह अशुद्ध स्त्री सी हो गई है; जितने उसका आदर करते थे वे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ादर करते हैं, क्योंकि उन्होंने उसकी नंगाई देखी है; हां, वह कराहती हुई मुंह फेर ले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ी अशुद्धता उसके वस्त्र पर है; उसने अपने अन्त का स्मरण न रखा; इसलिये वह भयंकर रीति से गिराई ग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कोई उसे शान्ति नइीं देता है। हे यहोवा, मेरे दु:ख पर दृष्टि कर, क्योंकि शत्रु मेरे विरुद्ध सफल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द्रोहियों ने उसकी सब मनभावनी वस्तुओं पर हाथ बढ़ाया है; हां, अन्यजातियों को, जिनके विषय में त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 थी कि वे तेरी सभा में भागी न होने पाएंगी, उन को उसने तेरे पवित्रस्थान में घुसा हुआ दे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के सब निवासी कराहते हुए भोजनवस्तु ढूंढ़ रहे हैं; उन्होंने अपना प्राण बचाने के लिऐ अपनी मनभाव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एं बेच कर भोजन मोल लिया है। हे यहोवा, दृष्टि कर, और ध्यान से देख, क्योंकि मैं तुच्छ हो गई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सब बटोहियो, क्या तुम्हें इस बात की कुछ भी चिन्ता नहीं? दृष्टि कर के देखो, क्या मेरे दु:ख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 कर कोई और पीड़ा है जो यहोवा ने अपने क्रोध के दिन मुझ पर डाल द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ने ऊपर से मेरी हड्डियों में आग लगाई है, और वे उस से भस्म हो गईं; उसने मेरे पैरों के लिये ज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या, और मुझ को उलटा फेर दिया है; उसने ऐसा किया कि मैं त्यागी हुई सी और रोग से लगातार निर्बल रह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ने जूए की रस्सियों की नाईं मेरे अपराधों को अपने हाथ से कसा है; उसने उन्हें बटकर मेरी गर्द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या, और मेरा बल घटा दिया है; जिनका मैं साम्हना भी नहीं कर सकती, उन्हीं के वश में यहोवा ने मुझ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वा ने मेरे सब पराक्रमी पुरुषों को तुच्छ जाना; उसने नियत पर्व का प्रचार कर के लोगों को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बुलाया कि मेरे जवानों को पीस डालें; यहूदा की कुमारी कन्या को यहोवा ने मानो कोल्हू में प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नकी सारी दुष्टता की ओर दृष्टि कर; और जैसा मेरे सारे अपराधों के कारण तू ने मुझे दण्ड दिया, व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उन को भी दण्ड दे; क्योंकि मैं बहुत ही कराहती हूँ, और मेरा हृदय रोग से निर्बल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न बातों के कारण मैं रोती हूँ; मेरी आंखों से आंसू की धारा बहती रहती है; क्योंकि जिस शान्तिद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कारण मेरा जी हरा भरा हो जाता था, वह मुझ से दूर हो गया; मेरे लड़के-बाले अकेले हो गए, क्योंकि शत्र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बल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िय्योन हाथ फैलाए हुए है, उसे कोई शान्ति नहीं देता; यहोवा ने याकूब के विषय में यह आज्ञा दी है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चारों ओर के निवासी उसके द्रोही हो जाएं; यरूशलेम उनके बीच अशुद्ध स्त्री के समान हो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ोवा सच्चाई पर है, क्योंकि मैं ने उसकी आज्ञा का उल्लंघन किया है; हे सब लोगो, सुनो, और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ड़ा को देखो! मेरे कुमार और कुमारियां बंधुआई में चली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ैं ने अपने मित्रों को पुकारा परन्तु उन्होंने भी मुझे छोखा दिया; जब मेरे याजक और पुरनिये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ोजनवस्तु ढूंढ़ रहे थे कि खाने से उनका जी हरा हो जाए, तब नगर ही में उनके प्राण छूट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े यहोवा, दृष्टि कर, क्योंकि मैं संकट में हूँ, मेरी अन्तडिय़ां ऐंठी जाती हैं, मेरा हृदय उलट ग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क्योंकि मैं ने बहुत बलवा किया है। बाहर तो मैं तलवार से निर्वश होती हूँ; और घर में मृत्यु विरा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न्होंने सुना है कि मैं कराहती हूँ, परन्तु कोई मुझे शान्ति नहीं देता। मेरे सब शत्रुओं ने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पत्ति का समाचार सुना है; वे इस से हषिर्त हो गए कि तू ही ने यह किया है। परन्तु जिस दिन की चर्चा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प्रचार कर के सुनाई है उसको तू दिखा, तब वे भी मेरे समान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2026-10-21T08:47:46Z</dcterms:created>
  <dcterms:modified xsi:type="dcterms:W3CDTF">2026-10-21T08:47:46Z</dcterms:modified>
  <dc:title>विलापगीत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