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எகிப்திலும், யாக்கோபின் குடும்பம் அந்நிய பாஷைக்காரரான ஜனத்திலுமிருந்து புறப்பட்ட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அவருக்குப் பரிசுத்தஸ்தானமும், இஸ்ரவேல் அவருக்கு ராஜ்யமும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டல் கண்டு விலகி ஓடிற்று; யோர்தான் பின்னிட்டுத் திரும்பின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லைகள் ஆட்டுக்கடாக்களைப்போலவும் குன்றுகள் ஆட்டுக்குட்டிகளைப்போலவும் துள்ளின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லே, நீ விலகியோடுகிறதற்கும்; யோர்தானே, நீ பின்னிட்டுத் திரும்புகிறதற்கும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லே, நீ விலகியோடுகிறதற்கும்; யோர்தானே, நீ பின்னிட்டுத் திரும்புகிறதற்கும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லைகளே, நீங்கள் ஆட்டுக்கடாக்களைப்போலவும்; குன்றுகளே, நீங்கள் ஆட்டுக்குட்டிகளைப்போலவும் துள்ளுகிறதற்கும், உங்களுக்கு என்ன வந்தது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லைகளே, நீங்கள் ஆட்டுக்கடாக்களைப்போலவும்; குன்றுகளே, நீங்கள் ஆட்டுக்குட்டிகளைப்போலவும் துள்ளுகிறதற்கும், உங்களுக்கு என்ன வந்தது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ே, நீ ஆண்டவருக்கு முன்பாகவும், யாக்கோபுடைய தேவனுக்கு முன்பாகவும் அதிர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கன்மலையைத் தண்ணீர்த்தடாகமாகவும், கற்பாறையை நீரூற்றுகளாகவும் மாற்ற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ఐగుప్తులోనుండి ఇశ్రాయేలు అన్యభాషగల జనులలోనుండి యాకోబు బయలు వెళ్ల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ూదా ఆయనకు పరిశుద్ధస్థలమాయెను ఇశ్రాయేలు ఆయనకు రాజ్య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ముద్రము దానిని చూచి పారిపోయెను యొర్దాను నది వెనుకకు మ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ొండలు పొట్టేళ్లవలెను గుట్టలు గొఱ్ఱపిల్లలవలెను గంతులు 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ముద్రమా, నీవు పారిపోవుటకు నీకేమి తటస్థించి నది? యొర్దానూ, నీవు వెనుకకు మళ్లుటకు నీకేమి తటస్థ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ద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ొండలారా, మీరు పొట్లేళ్లవలెను గుట్టలారా, మీరు గొఱ్ఱపిల్లలవలెను గంతులు వేయు టకు మీక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భవించినద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భూమీ, ప్రభువు సన్నిధిని యాకోబు దేవుని సన్ని ధిని వణ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యన బండను నీటిమడుగుగాను చెకుముకి రాతిబండను నీటి ఊటలుగాను చేయు 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2026-10-20T07:34:21Z</dcterms:created>
  <dcterms:modified xsi:type="dcterms:W3CDTF">2026-10-20T07:34:21Z</dcterms:modified>
  <dc:title>కీర్తనలు : 114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