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ow down yours ear, O LORD, hear me: for I am poor and need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eserve my soul; for I am holy: O you my God, save your servant that trusts in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Preserve my soul; for I am holy: O you my God, save your servant that trusts in you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e merciful unto me, O Lord: for I cry unto you daily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Rejoice the soul of your servant: for unto you, O Lord, do I lift up my sou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, Lord, are good, and ready to forgive; and abundant in mercy unto all them that call upon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, Lord, are good, and ready to forgive; and abundant in mercy unto all them that call upon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ive ear, O LORD, unto my prayer; and attend to the voice of my supplicatio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the day of my trouble I will call upon you: for you will answer m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mong the gods there is none like unto you, O Lord; neither are there any works like unto your work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l nations whom you have made shall come and worship before you, O Lord; and shall glorify your nam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l nations whom you have made shall come and worship before you, O Lord; and shall glorify your nam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 are great, and do wondrous things: you are God alon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ach me your way, O LORD; I will walk in your truth: unite my heart to fear your na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each me your way, O LORD; I will walk in your truth: unite my heart to fear your na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praise you, O Lord my God, with all my heart: and I will glorify your name for evermor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will praise you, O Lord my God, with all my heart: and I will glorify your name for evermor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great is your mercy toward me: and you have delivered my soul from the low hel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great is your mercy toward me: and you have delivered my soul from the low hel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God, the proud are risen against me, and the assemblies of violent men have sought after my soul; and have not set you before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 God, the proud are risen against me, and the assemblies of violent men have sought after my soul; and have not set you before the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you, O Lord, are a God full of compassion, and gracious, long suffering, and abundant in mercy and tru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you, O Lord, are a God full of compassion, and gracious, long suffering, and abundant in mercy and trut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 turn unto me, and have mercy upon me; give your strength unto your servant, and save the son of yours handmai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O turn unto me, and have mercy upon me; give your strength unto your servant, and save the son of yours handmai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how me a token for good; that they which hate me may see it, and be ashamed: because you, LORD, have helped me, and comforted m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how me a token for good; that they which hate me may see it, and be ashamed: because you, LORD, have helped me, and comforted m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செவியைச் சாய்த்து, என் விண்ணப்பத்தைக் கேட்டருளும்; நான் சிறுமையும் எளிமையுமான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எனக்கு இரங்கும், நாடோறும் உம்மை நோக்கிக்கூப்ப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அடியேனுடைய ஆத்துமாவை மகிழ்ச்சியாக்கும்; ஆண்டவரே, உம்மிடத்தில் என் ஆத்துமாவை உயர்த்த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ிகுந்தவருமாயிரு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என் ஜெபத்திற்குச் செவிகொடுத்து, என் விண்ணப்பங்களின் சத்தத்தைக் கவன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யரப்படுகிற நாளில் உம்மை நோக்கிக் கூப்பிடுவேன்; நீர் என்னைக் கேட்டருள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தேவர்களுக்குள்ளே உமக்கு நிகருமில்லை; உம்முடைய கிரியைகளுக்கு ஒப்ப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நீர் உண்டாக்கின எல்லா ஜாதிகளும் வந்து, உமக்கு முன்பாகப் பணிந்து, உமது நாம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ரீர் மகத்துவமுள்ளவரும் அதிசயங்களைச் செய்கிறவருமாயிருக்கிறீர்; நீர் ஒருவரே தே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ற்குப் பயந்திருக்கும்படி என் இருதயத்தை ஒருமுக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க்குப் பாராட்டின உமது கிருபை பெரியது; என் ஆத்துமாவைத் தாழ்ந்த பாதாளத்திற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ஆண்டவரே, நீர் மனவுருக்கமும் இரக்கமும், நீடிய பொறுமையும், பூரண கிருபையும், சத்தியமும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அநுகூலமாக ஒரு அடையாளத்தை காண்பி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2026-11-01T17:52:10Z</dcterms:created>
  <dcterms:modified xsi:type="dcterms:W3CDTF">2026-11-01T17:52:10Z</dcterms:modified>
  <dc:title>சங்கீதம் : 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