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50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யேசு என் அஸ்திபாரம் ஆசை எனக்கவரே
நேச முசிப்பாறுதல் இயேசுவில் கண்டேன் யானும்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ஞ்சம் பசியுடனே மிஞ்சும் துயர் வந்தாலும்,
அஞ்சிடேன் இவையை என் தஞ்சம் இயேசு இருக்கையில்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்ன மதுரம் அவர் நன்னய நாமச் சுவை
என்னகத்தில் நினைத்தால் இன்னல் பறந்திட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லோகம் என்னை எதிர்த்து போவென்று சொல்லிடினும்
சோகம் அடைவேனோ?  என் ஏகன் எனக்கிருக்க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என்னென்ன மாய லோகக் கன்னல் என்மேல் வந்தாலும்
முன்னும் பின்னுமாய் இயேசு என்னை நடத்திட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வியாதியால் எந்தனது காயம் கெட்டுப் போயினும்
மாயத்தோற்றத்தை இயேசு நாயகன் மாற்றிட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2026-07-30T19:12:38Z</dcterms:created>
  <dcterms:modified xsi:type="dcterms:W3CDTF">2026-07-30T19:12:38Z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