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 என் அஸ்திபாரம் ஆசை எனக்கவரே
நேச முசிப்பாறுதல் இயேசுவில் கண்டேன் யானு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ஞ்சம் பசியுடனே மிஞ்சும் துயர் வந்தாலும்,
அஞ்சிடேன் இவையை என் தஞ்சம் இயேசு இருக்கையில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ன மதுரம் அவர் நன்னய நாமச் சுவை
என்னகத்தில் நினைத்தால் இன்னல் பறந்த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லோகம் என்னை எதிர்த்து போவென்று சொல்லிடினும்
சோகம் அடைவேனோ?  என் ஏகன் எனக்கிருக்க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னென்ன மாய லோகக் கன்னல் என்மேல் வந்தாலும்
முன்னும் பின்னுமாய் இயேசு என்னை நடத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ியாதியால் எந்தனது காயம் கெட்டுப் போயினும்
மாயத்தோற்றத்தை இயேசு நாயகன் மாற்ற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2026-09-16T16:06:44Z</dcterms:created>
  <dcterms:modified xsi:type="dcterms:W3CDTF">2026-09-16T16:06:44Z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