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0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m I a soldier of the Cross----
A follower of the Lamb ? 
And shall I fear to own His cause, 
Or blush to speak His nam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name, . . . the precious name, . . . 
Of Him who died for me. 
Through grace I'll win the promised crown 
Whate'er my cross may b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ust I be carried to the skies 
On flowery beds of ease, 
While others fought to win the prize 
And sailed through bloody seas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re there no foes for me to face ? 
Must I not stem the flood ? 
Is this vile world a friend to grace, 
To help me on to God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ince I must fight if I would reign, 
Increase my courage, Lord ! 
I'll bear the toil, endure the pain, 
Supported by Thy wor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2026-09-15T19:15:36Z</dcterms:created>
  <dcterms:modified xsi:type="dcterms:W3CDTF">2026-09-15T19:15:36Z</dcterms:modified>
  <dc:title>Hymn : 672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