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7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ும் பூமியும் மலை பள்ளத்தாக்கும்
வாழ்த்துமே ஆண்டவர் நல்லவர் வல்ல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ந்திர சூரியன் சகலமும் வணங்குதே
எந்தனின் இதயமும் இன்பத்தால் பொங்குதே
உந்தனின் கிருபையை எண்ணவும் முடியாதே
தந்தையும் ஆனவர் நல்லவர் வல்ல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ும் பூமியும் மலை பள்ளத்தாக்கும்
வாழ்த்துமே ஆண்டவர் நல்லவர் வல்ல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ட்சிக்கும் பழமைகள் பரமனை போற்றுதே
பறவை இனங்களும் பாடித்துதிக்குதே
பக்தரின் உள்ளங்கள் பரவசமடையுதே
பரிசுத்த ஆண்டவர் நல்லவர் வல்ல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ும் பூமியும் மலை பள்ளத்தாக்கும்
வாழ்த்துமே ஆண்டவர் நல்லவர் வல்ல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டல் நலம் பெற்றதால் 
உள்ளமும் பொங்குதே 
கடல் போன்ற காருண்யம் 
கண்டதால் துள்ளுதே 
கடல் அலை இயேசுவின் பாதம் தழுவுதே
திடமான ஆண்டவர் நல்லவர் வல்ல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ும் பூமியும் மலை பள்ளத்தாக்கும்
வாழ்த்துமே ஆண்டவர் நல்லவர் வல்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2026-06-21T08:46:29Z</dcterms:created>
  <dcterms:modified xsi:type="dcterms:W3CDTF">2026-06-21T08:46:29Z</dcterms:modified>
  <dc:title>ஆன்மிகத் தொனி : 93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