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ese things, that God did tempt Abraham, and said unto him, Abraham: and he said, Behold, here I a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ese things, that God did tempt Abraham, and said unto him, Abraham: and he said, Behold, here I a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Take now your son, yours only son Isaac, whom you love, and get you into the land of Moriah; and offer him there for a burnt offering upon one of the mountains which I will tell you of.]]></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Take now your son, yours only son Isaac, whom you love, and get you into the land of Moriah; and offer him there for a burnt offering upon one of the mountains which I will tell you o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Take now your son, yours only son Isaac, whom you love, and get you into the land of Moriah; and offer him there for a burnt offering upon one of the mountains which I will tell you o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braham rose up early in the morning, and saddled his ass, and took two of his young men with him, and Isaac his son, and clave the wood for the burnt offering, and rose up, and went unto the place of which God had told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braham rose up early in the morning, and saddled his ass, and took two of his young men with him, and Isaac his son, and clave the wood for the burnt offering, and rose up, and went unto the place of which God had told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braham rose up early in the morning, and saddled his ass, and took two of his young men with him, and Isaac his son, and clave the wood for the burnt offering, and rose up, and went unto the place of which God had told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on the third day Abraham lifted up his eyes, and saw the place far off.]]></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braham said unto his young men, Abide all of you here with the ass; and I and the lad will go yonder and worship, and come again to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braham said unto his young men, Abide all of you here with the ass; and I and the lad will go yonder and worship, and come again to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braham took the wood of the burnt offering, and laid it upon Isaac his son; and he took the fire in his hand, and a knife; and they went both of them togeth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braham took the wood of the burnt offering, and laid it upon Isaac his son; and he took the fire in his hand, and a knife; and they went both of them togeth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saac spoke unto Abraham his father, and said, My father: and he said, Here am I, my son. And he said, Behold the fire and the wood: but where is the lamb for a burnt offer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saac spoke unto Abraham his father, and said, My father: and he said, Here am I, my son. And he said, Behold the fire and the wood: but where is the lamb for a burnt offer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saac spoke unto Abraham his father, and said, My father: and he said, Here am I, my son. And he said, Behold the fire and the wood: but where is the lamb for a burnt offer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braham said, My son, God will provide himself a lamb for a burnt offering: so they went both of them togeth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braham said, My son, God will provide himself a lamb for a burnt offering: so they went both of them togeth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came to the place which God had told him of; and Abraham built an altar there, and laid the wood in order, and bound Isaac his son, and laid him on the altar upon the wo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came to the place which God had told him of; and Abraham built an altar there, and laid the wood in order, and bound Isaac his son, and laid him on the altar upon the wo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came to the place which God had told him of; and Abraham built an altar there, and laid the wood in order, and bound Isaac his son, and laid him on the altar upon the wo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braham stretched forth his hand, and took the knife to slay his s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angel of the LORD called unto him out of heaven, and said, Abraham, Abraham: and he said, Here am I.]]></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angel of the LORD called unto him out of heaven, and said, Abraham, Abraham: and he said, Here am I.]]></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Lay not yours hand upon the lad, neither do you any thing unto him: for now I know that you fear God, seeing you have not withheld your son, yours only son from m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Lay not yours hand upon the lad, neither do you any thing unto him: for now I know that you fear God, seeing you have not withheld your son, yours only son from 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Lay not yours hand upon the lad, neither do you any thing unto him: for now I know that you fear God, seeing you have not withheld your son, yours only son from 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braham lifted up his eyes, and looked, and behold behind him a ram caught in a thicket by his horns: and Abraham went and took the ram, and offered him up for a burnt offering in the position of his s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braham lifted up his eyes, and looked, and behold behind him a ram caught in a thicket by his horns: and Abraham went and took the ram, and offered him up for a burnt offering in the position of his s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braham lifted up his eyes, and looked, and behold behind him a ram caught in a thicket by his horns: and Abraham went and took the ram, and offered him up for a burnt offering in the position of his s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braham called the name of that place Jehovahjireh: as it is said to this day, In the mount of the LORD it shall be se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braham called the name of that place Jehovahjireh: as it is said to this day, In the mount of the LORD it shall be se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angel of the LORD called unto Abraham out of heaven the second tim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id, By myself have I sworn, says the LORD, for because you have done this thing, and have not withheld your son, yours only s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id, By myself have I sworn, says the LORD, for because you have done this thing, and have not withheld your son, yours only s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in blessing I will bless you, and in multiplying I will multiply your seed as the stars of the heaven, and as the sand which is upon the sea shore; and your seed shall possess the gate of his enemi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in blessing I will bless you, and in multiplying I will multiply your seed as the stars of the heaven, and as the sand which is upon the sea shore; and your seed shall possess the gate of his enemi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in blessing I will bless you, and in multiplying I will multiply your seed as the stars of the heaven, and as the sand which is upon the sea shore; and your seed shall possess the gate of his enemi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n your seed shall all the nations of the earth be blessed; because you have obeyed my voic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n your seed shall all the nations of the earth be blessed; because you have obeyed my voic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Abraham returned unto his young men, and they rose up and went together to Beersheba; and Abraham dwelt at Beersheb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Abraham returned unto his young men, and they rose up and went together to Beersheba; and Abraham dwelt at Beersheb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after these things, that it was told Abraham, saying, Behold, Milcah, she has also born children unto your brother Naho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after these things, that it was told Abraham, saying, Behold, Milcah, she has also born children unto your brother Naho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Huz his firstborn, and Buz his brother, and Kemuel the father of Ara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Chesed, and Hazo, and Pildash, and Jidlaph, and Bethue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Chesed, and Hazo, and Pildash, and Jidlaph, and Bethue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Bethuel brings forth Rebekah: these eight Milcah did bear to Nahor, Abraham's broth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is concubine, whose name was Reumah, she bare also Tebah, and Gaham, and Thahash, and Maacha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is concubine, whose name was Reumah, she bare also Tebah, and Gaham, and Thahash, and Maacha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ந்தக் காரியங்கள் நடந்தபின்பு, தேவன் ஆபிரகாமைச் சோதித்தார்; எப்படியெனில், அவர் அவ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ரகாமே என்றார்; அவன்: இதோ அடியே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அவர்: உன் புத்திரனும் உன் ஏகசுதனும் உன் நேசகுமாரனுமாகிய ஈசாக்கை நீ இப்பொழுது அழை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மோரியா தேசத்துக்குப் போய், அங்கே நான் உனக்குக் குறிக்கும் மலைகள் ஒன்றின்மேல் அ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பலியாகப் பலியி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பிரகாம் அதிகாலையில் எழுந்து, தன் கழுதையின்மேல் சேணங்கட்டி, தன் வேலைக்காரரில் இரண்டுபேரையு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ஈசாக்கையும் கூட்டிக்கொண்டு, தகனபலிக்குக் கட்டைகளையும் பிளந்து கொண்டு, தேவன் தனக்குக் 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ற்குப் புறப்பட்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ன்றாம் நாளில் ஆபிரகாம் தன் கண்களை ஏறெடுத்துப் பார்த்து, தூரத்திலே அந்த இடத்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ஆபிரகாம் தன் வேலைக்காரரை நோக்கி: நீங்கள் கழுதையை நிறுத்தி இங்கே காத்திருங்கள்,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யாண்டானும் அவ்விடமட்டும் போய், தொழுதுகொண்டு, உங்களிடத்துக்குத் திரும்பி வருவோ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பிரகாம் தகனபலிக்குக் கட்டைகளை எடுத்து, தன் குமாரனாகிய ஈசாக்கின்மேல் வைத்து, த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யும் கத்தியையும் எடுத்துக்கொண்டான்; இருவரும் கூ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ஈசாக்கு தன் தகப்பனாகிய ஆபிரகாமை நோக்கி: என் தகப்பனே என்றான்; அதற்கு அவன்: என் ம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இருக்கிறேன் என்றான்; அப்பொழுது அவன்: இதோ, நெருப்பும் கட்டையும் இருக்கிறது, தகனப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 எங்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 ஆபிரகாம்: என் மகனே, தேவன் தமக்குத் தகனபலிக்கான ஆட்டுக்குட்டியைப் பார்த்துக்கொள்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ப்புறம் இருவரும் கூ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வன் அவனுக்குச் சொல்லியிருந்த இடத்துக்கு வந்தார்கள்; அங்கே ஆபிரகாம் ஒரு பலிபீடத்தை உ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ளை அடுக்கி, தன் குமாரனாகிய ஈசாக்கைக் கட்டி, அந்தப் பலிபீடத்தில் அடுக்கிய கட்டைகளின்மேல்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ஆபிரகாம் தன் குமாரனை வெட்டும்படிக்குத் தன் கையை நீட்டிக் கத்தியை எ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கர்த்தருடைய தூதனானவர் வானத்திலிருந்து, ஆபிரகாமே, ஆபிரகாமே என்று கூப்பிட்டார்;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அடியே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ர்: பிள்ளையாண்டான்மேல் உன் கையைப் போடாதே, அவனுக்கு ஒன்றும் செய்யாதே; நீ அவனை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ன் என்றும், உன் ஏகசுதன் என்றும் பாராமல் எனக்காக ஒப்புக்கொடுத்தபடியினால் நீ தே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கிறவன் என்று இப்பொழுது அறிந்திருக்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பிரகாம் தன் கண்களை ஏறெடுத்துப் பார்க்கும்போது, இதோ, பின்னாகப் புதரிலே தன் கொம்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க்கொண்டிருந்த ஒரு ஆட்டுக்கடாவைக் கண்டான்; அப்பொழுது ஆபிரகாம் போய், கடாவைப்பிடித்து, அதை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குப் பதிலாகத் தகனபலி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பிரகாம் அந்த இடத்துக்கு யேகோவாயீரே என்று பேரிட்டான்; அதினாலே கர்த்தருடைய பர்வ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க்கொள்ளப்படும் என்று இந்நாள்வரைக்கும் சொல்லப்பட்டு 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டைய தூதனானவர் இரண்டாந்தரம் வானத்திலிருந்து ஆபிரகாமைக் 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 உன் புத்திரன் என்றும், உன் ஏகசுதனென்றும் பாராமல் அவனை ஒப்புக்கொடுத்து இந்தக்காரிய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ன் உன்னை ஆசீர்வதிக்கவே ஆசீர்வதித்து, உன் சந்ததியை வானத்தின் நட்சத்திரங்களைப் போலவும், கடற்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லைப்போலவும் பெருகவே பெருகப் பண்ணுவேன் என்றும், உன் சந்ததியார் தங்கள் சத்துருக்களின் வாசல்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ள்ளுவார்கள்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 என் சொல்லுக்குக் கீழ்ப்படிந்தபடியினால், உன் சந்ததிக்குள் பூமியிலுள்ள சகல ஜாதி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க்கப்படும் என்றும் என்பேரில் ஆணையிட்டேன் என்று கர்த்தர் 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பிரகாம் தன் வேலைக்காரரிடத்துக்குத் திரும்பி வந்தான்; அவர்கள் எழுந்து புறப்பட்டு, ஏக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செபாவுக்குப் போனார்கள்; ஆபிரகாம் பெயர்செபாவிலே 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ந்தக்காரியங்கள் நடந்தபின்பு, ஒருவன் ஆபிரகாமிடத்தில் வந்து: மில்க்காளும் உன் சகோத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க்குப் பிள்ளைகளை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 யாரென்றால், முதற்பேறான ஊத்ஸ், அவன் தம்பியாகிய பூஸ், ஆராமுக்குத் தகப்பனாகிய கேமு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சேத், ஆசோ, பில்தாஸ், இத்லாப், பெத்துவேல் என்பவர்கள்; பெத்துவேல் ரெபெக்காளைப் பெற்றா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ந்த எட்டுப்பேரை மில்க்காள் ஆபிரகாமுடைய சகோதரனாகிய நாகோருக்கு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ரேயுமாள் என்று பேர் கொண்ட அவனுடைய மறுமனையாட்டியும், தேபா, காகாம், தாகாஸ், மாகா என்ப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2]]></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2026-10-21T01:49:21Z</dcterms:created>
  <dcterms:modified xsi:type="dcterms:W3CDTF">2026-10-21T01:49:21Z</dcterms:modified>
  <dc:title>ஆதியாகமம்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